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0"/>
  </p:notesMasterIdLst>
  <p:handoutMasterIdLst>
    <p:handoutMasterId r:id="rId21"/>
  </p:handoutMasterIdLst>
  <p:sldIdLst>
    <p:sldId id="257" r:id="rId5"/>
    <p:sldId id="384" r:id="rId6"/>
    <p:sldId id="317" r:id="rId7"/>
    <p:sldId id="399" r:id="rId8"/>
    <p:sldId id="277" r:id="rId9"/>
    <p:sldId id="392" r:id="rId10"/>
    <p:sldId id="394" r:id="rId11"/>
    <p:sldId id="393" r:id="rId12"/>
    <p:sldId id="278" r:id="rId13"/>
    <p:sldId id="395" r:id="rId14"/>
    <p:sldId id="397" r:id="rId15"/>
    <p:sldId id="396" r:id="rId16"/>
    <p:sldId id="398" r:id="rId17"/>
    <p:sldId id="279" r:id="rId18"/>
    <p:sldId id="39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3725" autoAdjust="0"/>
  </p:normalViewPr>
  <p:slideViewPr>
    <p:cSldViewPr snapToGrid="0">
      <p:cViewPr varScale="1">
        <p:scale>
          <a:sx n="107" d="100"/>
          <a:sy n="107" d="100"/>
        </p:scale>
        <p:origin x="84" y="13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Graph 2: Performance</a:t>
            </a:r>
            <a:r>
              <a:rPr lang="en-US" baseline="0" dirty="0"/>
              <a:t> of different CNN Architecture as Embedding to Siamese Network while Training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3"/>
                <c:pt idx="0">
                  <c:v>CNN_Model</c:v>
                </c:pt>
                <c:pt idx="1">
                  <c:v>ResNet50</c:v>
                </c:pt>
                <c:pt idx="2">
                  <c:v>VGG19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3.8640506000000002E-3</c:v>
                </c:pt>
                <c:pt idx="1">
                  <c:v>5.4000000000000001E-4</c:v>
                </c:pt>
                <c:pt idx="2">
                  <c:v>0.69899999999999995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45-44F7-91DE-CDB894A6CDE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3"/>
                <c:pt idx="0">
                  <c:v>CNN_Model</c:v>
                </c:pt>
                <c:pt idx="1">
                  <c:v>ResNet50</c:v>
                </c:pt>
                <c:pt idx="2">
                  <c:v>VGG19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0.98554914999999998</c:v>
                </c:pt>
                <c:pt idx="1">
                  <c:v>0.875</c:v>
                </c:pt>
                <c:pt idx="2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45-44F7-91DE-CDB894A6CDE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3"/>
                <c:pt idx="0">
                  <c:v>CNN_Model</c:v>
                </c:pt>
                <c:pt idx="1">
                  <c:v>ResNet50</c:v>
                </c:pt>
                <c:pt idx="2">
                  <c:v>VGG19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0.99416910000000003</c:v>
                </c:pt>
                <c:pt idx="1">
                  <c:v>1</c:v>
                </c:pt>
                <c:pt idx="2">
                  <c:v>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45-44F7-91DE-CDB894A6CD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11441296"/>
        <c:axId val="1511437936"/>
        <c:axId val="750782976"/>
      </c:bar3DChart>
      <c:catAx>
        <c:axId val="1511441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1437936"/>
        <c:crosses val="autoZero"/>
        <c:auto val="1"/>
        <c:lblAlgn val="ctr"/>
        <c:lblOffset val="100"/>
        <c:noMultiLvlLbl val="0"/>
      </c:catAx>
      <c:valAx>
        <c:axId val="1511437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1441296"/>
        <c:crosses val="autoZero"/>
        <c:crossBetween val="between"/>
      </c:valAx>
      <c:serAx>
        <c:axId val="75078297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1437936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Graph 1: Performance of different CNN Architecture as Embedding to Siamese Network while Validation</a:t>
            </a:r>
            <a:endParaRPr lang="en-US" dirty="0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prstClr val="white">
                    <a:lumMod val="65000"/>
                    <a:lumOff val="35000"/>
                  </a:prstClr>
                </a:solidFill>
              </a:defRPr>
            </a:pPr>
            <a:r>
              <a:rPr lang="en-US" baseline="0" dirty="0"/>
              <a:t> </a:t>
            </a:r>
            <a:endParaRPr lang="en-US" dirty="0"/>
          </a:p>
        </c:rich>
      </c:tx>
      <c:layout>
        <c:manualLayout>
          <c:xMode val="edge"/>
          <c:yMode val="edge"/>
          <c:x val="0.10083435042153224"/>
          <c:y val="2.54889746015573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white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Precesion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3"/>
                <c:pt idx="0">
                  <c:v>CNN_Model</c:v>
                </c:pt>
                <c:pt idx="1">
                  <c:v>ResNet50</c:v>
                </c:pt>
                <c:pt idx="2">
                  <c:v>VGG19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0.87</c:v>
                </c:pt>
                <c:pt idx="2">
                  <c:v>0.68400000000000005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D2-467E-98FC-F035B56D18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3"/>
                <c:pt idx="0">
                  <c:v>CNN_Model</c:v>
                </c:pt>
                <c:pt idx="1">
                  <c:v>ResNet50</c:v>
                </c:pt>
                <c:pt idx="2">
                  <c:v>VGG19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D2-467E-98FC-F035B56D186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3"/>
                <c:pt idx="0">
                  <c:v>CNN_Model</c:v>
                </c:pt>
                <c:pt idx="1">
                  <c:v>ResNet50</c:v>
                </c:pt>
                <c:pt idx="2">
                  <c:v>VGG19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5DD2-467E-98FC-F035B56D18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66036528"/>
        <c:axId val="1766040848"/>
        <c:axId val="1753772176"/>
      </c:bar3DChart>
      <c:catAx>
        <c:axId val="1766036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6040848"/>
        <c:crosses val="autoZero"/>
        <c:auto val="1"/>
        <c:lblAlgn val="ctr"/>
        <c:lblOffset val="100"/>
        <c:noMultiLvlLbl val="0"/>
      </c:catAx>
      <c:valAx>
        <c:axId val="1766040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6036528"/>
        <c:crosses val="autoZero"/>
        <c:crossBetween val="between"/>
      </c:valAx>
      <c:serAx>
        <c:axId val="175377217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6040848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DBE018-F81D-445F-8F8C-B2C5DC3FABE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916208E-F54C-4F51-815C-3D4A3BD4A34B}">
      <dgm:prSet/>
      <dgm:spPr/>
      <dgm:t>
        <a:bodyPr/>
        <a:lstStyle/>
        <a:p>
          <a:r>
            <a:rPr lang="en-US" b="0" i="0"/>
            <a:t>Iris recognition is considered one of the most robust identification techniques due to the unique pattern of the iris for each individual. </a:t>
          </a:r>
          <a:endParaRPr lang="en-US"/>
        </a:p>
      </dgm:t>
    </dgm:pt>
    <dgm:pt modelId="{2C1069BD-4915-4589-B6C5-4C751427983D}" type="parTrans" cxnId="{F8D8D577-74F2-4671-A4DA-1C1DBDDA24C0}">
      <dgm:prSet/>
      <dgm:spPr/>
      <dgm:t>
        <a:bodyPr/>
        <a:lstStyle/>
        <a:p>
          <a:endParaRPr lang="en-US"/>
        </a:p>
      </dgm:t>
    </dgm:pt>
    <dgm:pt modelId="{663CE41B-2602-4B7E-B4DB-637A0DAA7D12}" type="sibTrans" cxnId="{F8D8D577-74F2-4671-A4DA-1C1DBDDA24C0}">
      <dgm:prSet/>
      <dgm:spPr/>
      <dgm:t>
        <a:bodyPr/>
        <a:lstStyle/>
        <a:p>
          <a:endParaRPr lang="en-US"/>
        </a:p>
      </dgm:t>
    </dgm:pt>
    <dgm:pt modelId="{7E260361-C900-4B87-B8B7-40DAB869FD03}">
      <dgm:prSet/>
      <dgm:spPr/>
      <dgm:t>
        <a:bodyPr/>
        <a:lstStyle/>
        <a:p>
          <a:r>
            <a:rPr lang="en-US" b="0" i="0"/>
            <a:t>In this project, state-of-the-art detection and recognition models are employed for iris detection and recognition. </a:t>
          </a:r>
          <a:endParaRPr lang="en-US"/>
        </a:p>
      </dgm:t>
    </dgm:pt>
    <dgm:pt modelId="{21094195-5700-4DED-B1BC-C5487EC82DA0}" type="parTrans" cxnId="{8CD9C49B-213E-4485-AAB7-6C68F2BF41A9}">
      <dgm:prSet/>
      <dgm:spPr/>
      <dgm:t>
        <a:bodyPr/>
        <a:lstStyle/>
        <a:p>
          <a:endParaRPr lang="en-US"/>
        </a:p>
      </dgm:t>
    </dgm:pt>
    <dgm:pt modelId="{28AB127D-D13C-4954-9CFD-3C2E40B02201}" type="sibTrans" cxnId="{8CD9C49B-213E-4485-AAB7-6C68F2BF41A9}">
      <dgm:prSet/>
      <dgm:spPr/>
      <dgm:t>
        <a:bodyPr/>
        <a:lstStyle/>
        <a:p>
          <a:endParaRPr lang="en-US"/>
        </a:p>
      </dgm:t>
    </dgm:pt>
    <dgm:pt modelId="{1CDDFFD5-D22D-4831-86CE-FAEA1515539B}">
      <dgm:prSet/>
      <dgm:spPr/>
      <dgm:t>
        <a:bodyPr/>
        <a:lstStyle/>
        <a:p>
          <a:r>
            <a:rPr lang="en-US" b="0" i="0"/>
            <a:t>The aim of this project is to identify and recognize individuals by learning the unique features of their iris and comparing them with others.</a:t>
          </a:r>
          <a:endParaRPr lang="en-US"/>
        </a:p>
      </dgm:t>
    </dgm:pt>
    <dgm:pt modelId="{95960A30-1BFC-4B40-9A0C-7DC87BCA2A47}" type="parTrans" cxnId="{A59D297D-EE7C-48F8-8270-5822887B7DD2}">
      <dgm:prSet/>
      <dgm:spPr/>
      <dgm:t>
        <a:bodyPr/>
        <a:lstStyle/>
        <a:p>
          <a:endParaRPr lang="en-US"/>
        </a:p>
      </dgm:t>
    </dgm:pt>
    <dgm:pt modelId="{AF6EFF30-2C93-44EF-8A18-B94193FA23F7}" type="sibTrans" cxnId="{A59D297D-EE7C-48F8-8270-5822887B7DD2}">
      <dgm:prSet/>
      <dgm:spPr/>
      <dgm:t>
        <a:bodyPr/>
        <a:lstStyle/>
        <a:p>
          <a:endParaRPr lang="en-US"/>
        </a:p>
      </dgm:t>
    </dgm:pt>
    <dgm:pt modelId="{0E51E140-9A35-486B-AAD0-09C21872F9F2}" type="pres">
      <dgm:prSet presAssocID="{DADBE018-F81D-445F-8F8C-B2C5DC3FABE1}" presName="root" presStyleCnt="0">
        <dgm:presLayoutVars>
          <dgm:dir/>
          <dgm:resizeHandles val="exact"/>
        </dgm:presLayoutVars>
      </dgm:prSet>
      <dgm:spPr/>
    </dgm:pt>
    <dgm:pt modelId="{5C1EAF43-4FC2-4054-9219-3F32DEC4B920}" type="pres">
      <dgm:prSet presAssocID="{A916208E-F54C-4F51-815C-3D4A3BD4A34B}" presName="compNode" presStyleCnt="0"/>
      <dgm:spPr/>
    </dgm:pt>
    <dgm:pt modelId="{82138C30-D775-40EE-B6F4-AEADD333A1E9}" type="pres">
      <dgm:prSet presAssocID="{A916208E-F54C-4F51-815C-3D4A3BD4A34B}" presName="bgRect" presStyleLbl="bgShp" presStyleIdx="0" presStyleCnt="3"/>
      <dgm:spPr/>
    </dgm:pt>
    <dgm:pt modelId="{40FE6D29-3B89-4E90-98B4-43717E0EC113}" type="pres">
      <dgm:prSet presAssocID="{A916208E-F54C-4F51-815C-3D4A3BD4A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EC163D7D-56B1-4485-9981-168A1B9128E2}" type="pres">
      <dgm:prSet presAssocID="{A916208E-F54C-4F51-815C-3D4A3BD4A34B}" presName="spaceRect" presStyleCnt="0"/>
      <dgm:spPr/>
    </dgm:pt>
    <dgm:pt modelId="{4CCF1B5A-3E64-43C3-B3CF-CC192C194093}" type="pres">
      <dgm:prSet presAssocID="{A916208E-F54C-4F51-815C-3D4A3BD4A34B}" presName="parTx" presStyleLbl="revTx" presStyleIdx="0" presStyleCnt="3">
        <dgm:presLayoutVars>
          <dgm:chMax val="0"/>
          <dgm:chPref val="0"/>
        </dgm:presLayoutVars>
      </dgm:prSet>
      <dgm:spPr/>
    </dgm:pt>
    <dgm:pt modelId="{EC7E0E39-E0F2-4CA6-8DE3-2E939FAF8B7B}" type="pres">
      <dgm:prSet presAssocID="{663CE41B-2602-4B7E-B4DB-637A0DAA7D12}" presName="sibTrans" presStyleCnt="0"/>
      <dgm:spPr/>
    </dgm:pt>
    <dgm:pt modelId="{B6628FCA-83B3-4CCD-91F3-5724AAFEE1D7}" type="pres">
      <dgm:prSet presAssocID="{7E260361-C900-4B87-B8B7-40DAB869FD03}" presName="compNode" presStyleCnt="0"/>
      <dgm:spPr/>
    </dgm:pt>
    <dgm:pt modelId="{2732CDF0-2E94-48AF-AA8A-95BB4FD73406}" type="pres">
      <dgm:prSet presAssocID="{7E260361-C900-4B87-B8B7-40DAB869FD03}" presName="bgRect" presStyleLbl="bgShp" presStyleIdx="1" presStyleCnt="3"/>
      <dgm:spPr/>
    </dgm:pt>
    <dgm:pt modelId="{0EACCE80-948D-4029-8C95-5F815FEF7B5B}" type="pres">
      <dgm:prSet presAssocID="{7E260361-C900-4B87-B8B7-40DAB869FD0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9450646A-46E6-47A8-BBD9-CE127B49F3EB}" type="pres">
      <dgm:prSet presAssocID="{7E260361-C900-4B87-B8B7-40DAB869FD03}" presName="spaceRect" presStyleCnt="0"/>
      <dgm:spPr/>
    </dgm:pt>
    <dgm:pt modelId="{C46F7A7F-5050-44E8-BC8D-F7D5BD44DB31}" type="pres">
      <dgm:prSet presAssocID="{7E260361-C900-4B87-B8B7-40DAB869FD03}" presName="parTx" presStyleLbl="revTx" presStyleIdx="1" presStyleCnt="3">
        <dgm:presLayoutVars>
          <dgm:chMax val="0"/>
          <dgm:chPref val="0"/>
        </dgm:presLayoutVars>
      </dgm:prSet>
      <dgm:spPr/>
    </dgm:pt>
    <dgm:pt modelId="{3A914326-23E2-46D1-B758-24626B85CF29}" type="pres">
      <dgm:prSet presAssocID="{28AB127D-D13C-4954-9CFD-3C2E40B02201}" presName="sibTrans" presStyleCnt="0"/>
      <dgm:spPr/>
    </dgm:pt>
    <dgm:pt modelId="{EF8D00A9-9362-4A9F-BD7E-4BB0E5D31956}" type="pres">
      <dgm:prSet presAssocID="{1CDDFFD5-D22D-4831-86CE-FAEA1515539B}" presName="compNode" presStyleCnt="0"/>
      <dgm:spPr/>
    </dgm:pt>
    <dgm:pt modelId="{0BEEF98F-F78D-4252-9ECE-A3F0769B43AE}" type="pres">
      <dgm:prSet presAssocID="{1CDDFFD5-D22D-4831-86CE-FAEA1515539B}" presName="bgRect" presStyleLbl="bgShp" presStyleIdx="2" presStyleCnt="3"/>
      <dgm:spPr/>
    </dgm:pt>
    <dgm:pt modelId="{BC20E0B0-74AC-4DB6-9205-64031650BB4A}" type="pres">
      <dgm:prSet presAssocID="{1CDDFFD5-D22D-4831-86CE-FAEA1515539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07D10FD-E7A8-4E5C-B925-0C5F12474CD5}" type="pres">
      <dgm:prSet presAssocID="{1CDDFFD5-D22D-4831-86CE-FAEA1515539B}" presName="spaceRect" presStyleCnt="0"/>
      <dgm:spPr/>
    </dgm:pt>
    <dgm:pt modelId="{4F488198-A43D-4FA6-85E2-79CD5C2AA395}" type="pres">
      <dgm:prSet presAssocID="{1CDDFFD5-D22D-4831-86CE-FAEA1515539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74FA600-E94A-419E-899E-FBC1F25D3AA8}" type="presOf" srcId="{A916208E-F54C-4F51-815C-3D4A3BD4A34B}" destId="{4CCF1B5A-3E64-43C3-B3CF-CC192C194093}" srcOrd="0" destOrd="0" presId="urn:microsoft.com/office/officeart/2018/2/layout/IconVerticalSolidList"/>
    <dgm:cxn modelId="{6C919E13-FF38-415B-B933-AF14D163CE5E}" type="presOf" srcId="{DADBE018-F81D-445F-8F8C-B2C5DC3FABE1}" destId="{0E51E140-9A35-486B-AAD0-09C21872F9F2}" srcOrd="0" destOrd="0" presId="urn:microsoft.com/office/officeart/2018/2/layout/IconVerticalSolidList"/>
    <dgm:cxn modelId="{10CB9144-3158-449C-9A7D-8DA353119567}" type="presOf" srcId="{1CDDFFD5-D22D-4831-86CE-FAEA1515539B}" destId="{4F488198-A43D-4FA6-85E2-79CD5C2AA395}" srcOrd="0" destOrd="0" presId="urn:microsoft.com/office/officeart/2018/2/layout/IconVerticalSolidList"/>
    <dgm:cxn modelId="{F8D8D577-74F2-4671-A4DA-1C1DBDDA24C0}" srcId="{DADBE018-F81D-445F-8F8C-B2C5DC3FABE1}" destId="{A916208E-F54C-4F51-815C-3D4A3BD4A34B}" srcOrd="0" destOrd="0" parTransId="{2C1069BD-4915-4589-B6C5-4C751427983D}" sibTransId="{663CE41B-2602-4B7E-B4DB-637A0DAA7D12}"/>
    <dgm:cxn modelId="{A59D297D-EE7C-48F8-8270-5822887B7DD2}" srcId="{DADBE018-F81D-445F-8F8C-B2C5DC3FABE1}" destId="{1CDDFFD5-D22D-4831-86CE-FAEA1515539B}" srcOrd="2" destOrd="0" parTransId="{95960A30-1BFC-4B40-9A0C-7DC87BCA2A47}" sibTransId="{AF6EFF30-2C93-44EF-8A18-B94193FA23F7}"/>
    <dgm:cxn modelId="{8CD9C49B-213E-4485-AAB7-6C68F2BF41A9}" srcId="{DADBE018-F81D-445F-8F8C-B2C5DC3FABE1}" destId="{7E260361-C900-4B87-B8B7-40DAB869FD03}" srcOrd="1" destOrd="0" parTransId="{21094195-5700-4DED-B1BC-C5487EC82DA0}" sibTransId="{28AB127D-D13C-4954-9CFD-3C2E40B02201}"/>
    <dgm:cxn modelId="{1FF3EDCF-AAD1-42A0-B243-D39134E73306}" type="presOf" srcId="{7E260361-C900-4B87-B8B7-40DAB869FD03}" destId="{C46F7A7F-5050-44E8-BC8D-F7D5BD44DB31}" srcOrd="0" destOrd="0" presId="urn:microsoft.com/office/officeart/2018/2/layout/IconVerticalSolidList"/>
    <dgm:cxn modelId="{08A32FDD-17FF-4B92-868B-7BA419C3C6FC}" type="presParOf" srcId="{0E51E140-9A35-486B-AAD0-09C21872F9F2}" destId="{5C1EAF43-4FC2-4054-9219-3F32DEC4B920}" srcOrd="0" destOrd="0" presId="urn:microsoft.com/office/officeart/2018/2/layout/IconVerticalSolidList"/>
    <dgm:cxn modelId="{F8EE6339-2F3B-448E-BB7B-1349BB48A70D}" type="presParOf" srcId="{5C1EAF43-4FC2-4054-9219-3F32DEC4B920}" destId="{82138C30-D775-40EE-B6F4-AEADD333A1E9}" srcOrd="0" destOrd="0" presId="urn:microsoft.com/office/officeart/2018/2/layout/IconVerticalSolidList"/>
    <dgm:cxn modelId="{46C4C715-DA60-4085-A609-11696A3E1E7E}" type="presParOf" srcId="{5C1EAF43-4FC2-4054-9219-3F32DEC4B920}" destId="{40FE6D29-3B89-4E90-98B4-43717E0EC113}" srcOrd="1" destOrd="0" presId="urn:microsoft.com/office/officeart/2018/2/layout/IconVerticalSolidList"/>
    <dgm:cxn modelId="{0AD519D4-B9EF-44BE-91BF-AEB2949061F8}" type="presParOf" srcId="{5C1EAF43-4FC2-4054-9219-3F32DEC4B920}" destId="{EC163D7D-56B1-4485-9981-168A1B9128E2}" srcOrd="2" destOrd="0" presId="urn:microsoft.com/office/officeart/2018/2/layout/IconVerticalSolidList"/>
    <dgm:cxn modelId="{6B12A739-C312-4FA2-AB3D-21DDE5BD6939}" type="presParOf" srcId="{5C1EAF43-4FC2-4054-9219-3F32DEC4B920}" destId="{4CCF1B5A-3E64-43C3-B3CF-CC192C194093}" srcOrd="3" destOrd="0" presId="urn:microsoft.com/office/officeart/2018/2/layout/IconVerticalSolidList"/>
    <dgm:cxn modelId="{F899420E-16C7-4C51-95A7-6669CA3055F7}" type="presParOf" srcId="{0E51E140-9A35-486B-AAD0-09C21872F9F2}" destId="{EC7E0E39-E0F2-4CA6-8DE3-2E939FAF8B7B}" srcOrd="1" destOrd="0" presId="urn:microsoft.com/office/officeart/2018/2/layout/IconVerticalSolidList"/>
    <dgm:cxn modelId="{A85602BF-4498-451D-BB4F-E396E0858D6E}" type="presParOf" srcId="{0E51E140-9A35-486B-AAD0-09C21872F9F2}" destId="{B6628FCA-83B3-4CCD-91F3-5724AAFEE1D7}" srcOrd="2" destOrd="0" presId="urn:microsoft.com/office/officeart/2018/2/layout/IconVerticalSolidList"/>
    <dgm:cxn modelId="{055867A2-CDFE-41ED-B2E3-F847AC5ED5FA}" type="presParOf" srcId="{B6628FCA-83B3-4CCD-91F3-5724AAFEE1D7}" destId="{2732CDF0-2E94-48AF-AA8A-95BB4FD73406}" srcOrd="0" destOrd="0" presId="urn:microsoft.com/office/officeart/2018/2/layout/IconVerticalSolidList"/>
    <dgm:cxn modelId="{5FC4D2EC-9288-4403-98D9-4CB6C1631EE8}" type="presParOf" srcId="{B6628FCA-83B3-4CCD-91F3-5724AAFEE1D7}" destId="{0EACCE80-948D-4029-8C95-5F815FEF7B5B}" srcOrd="1" destOrd="0" presId="urn:microsoft.com/office/officeart/2018/2/layout/IconVerticalSolidList"/>
    <dgm:cxn modelId="{0F1245CF-980C-4B1B-A05C-3E3240253283}" type="presParOf" srcId="{B6628FCA-83B3-4CCD-91F3-5724AAFEE1D7}" destId="{9450646A-46E6-47A8-BBD9-CE127B49F3EB}" srcOrd="2" destOrd="0" presId="urn:microsoft.com/office/officeart/2018/2/layout/IconVerticalSolidList"/>
    <dgm:cxn modelId="{512E6C0C-6234-496A-937E-E2A1E8434B57}" type="presParOf" srcId="{B6628FCA-83B3-4CCD-91F3-5724AAFEE1D7}" destId="{C46F7A7F-5050-44E8-BC8D-F7D5BD44DB31}" srcOrd="3" destOrd="0" presId="urn:microsoft.com/office/officeart/2018/2/layout/IconVerticalSolidList"/>
    <dgm:cxn modelId="{B2DDB8B8-976A-481B-9C6C-D853818EDE68}" type="presParOf" srcId="{0E51E140-9A35-486B-AAD0-09C21872F9F2}" destId="{3A914326-23E2-46D1-B758-24626B85CF29}" srcOrd="3" destOrd="0" presId="urn:microsoft.com/office/officeart/2018/2/layout/IconVerticalSolidList"/>
    <dgm:cxn modelId="{17DFA011-4DD7-4AAE-846D-B49FD1C465F9}" type="presParOf" srcId="{0E51E140-9A35-486B-AAD0-09C21872F9F2}" destId="{EF8D00A9-9362-4A9F-BD7E-4BB0E5D31956}" srcOrd="4" destOrd="0" presId="urn:microsoft.com/office/officeart/2018/2/layout/IconVerticalSolidList"/>
    <dgm:cxn modelId="{E43509BA-4498-4191-ABEA-942210C061B8}" type="presParOf" srcId="{EF8D00A9-9362-4A9F-BD7E-4BB0E5D31956}" destId="{0BEEF98F-F78D-4252-9ECE-A3F0769B43AE}" srcOrd="0" destOrd="0" presId="urn:microsoft.com/office/officeart/2018/2/layout/IconVerticalSolidList"/>
    <dgm:cxn modelId="{598A5FCC-61FF-409D-AF9D-6B1F736566DE}" type="presParOf" srcId="{EF8D00A9-9362-4A9F-BD7E-4BB0E5D31956}" destId="{BC20E0B0-74AC-4DB6-9205-64031650BB4A}" srcOrd="1" destOrd="0" presId="urn:microsoft.com/office/officeart/2018/2/layout/IconVerticalSolidList"/>
    <dgm:cxn modelId="{88B5304E-C301-43A2-B5C6-00575A18199B}" type="presParOf" srcId="{EF8D00A9-9362-4A9F-BD7E-4BB0E5D31956}" destId="{607D10FD-E7A8-4E5C-B925-0C5F12474CD5}" srcOrd="2" destOrd="0" presId="urn:microsoft.com/office/officeart/2018/2/layout/IconVerticalSolidList"/>
    <dgm:cxn modelId="{CCDE46DE-0CED-4A95-A127-E8921824632C}" type="presParOf" srcId="{EF8D00A9-9362-4A9F-BD7E-4BB0E5D31956}" destId="{4F488198-A43D-4FA6-85E2-79CD5C2AA39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B1E2A1-C83F-4472-A762-3922B689EE9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CFEF10A-5F88-43BF-B4D4-9AA21AE3C186}">
      <dgm:prSet/>
      <dgm:spPr/>
      <dgm:t>
        <a:bodyPr/>
        <a:lstStyle/>
        <a:p>
          <a:r>
            <a:rPr lang="en-US" b="0" i="0"/>
            <a:t>Existing approaches to iris recognition have primarily relied on handcrafted feature extraction and matching techniques. </a:t>
          </a:r>
          <a:endParaRPr lang="en-US"/>
        </a:p>
      </dgm:t>
    </dgm:pt>
    <dgm:pt modelId="{0B225353-B1F0-4899-A1AB-A1C11E943526}" type="parTrans" cxnId="{EF4DEA7C-69F9-46A7-9C57-9A298485A2F6}">
      <dgm:prSet/>
      <dgm:spPr/>
      <dgm:t>
        <a:bodyPr/>
        <a:lstStyle/>
        <a:p>
          <a:endParaRPr lang="en-US"/>
        </a:p>
      </dgm:t>
    </dgm:pt>
    <dgm:pt modelId="{6AB63EBC-395F-40F6-8E96-5D13261B8275}" type="sibTrans" cxnId="{EF4DEA7C-69F9-46A7-9C57-9A298485A2F6}">
      <dgm:prSet/>
      <dgm:spPr/>
      <dgm:t>
        <a:bodyPr/>
        <a:lstStyle/>
        <a:p>
          <a:endParaRPr lang="en-US"/>
        </a:p>
      </dgm:t>
    </dgm:pt>
    <dgm:pt modelId="{A8628DA2-7785-4AEB-B7EB-3EB1967407DE}">
      <dgm:prSet/>
      <dgm:spPr/>
      <dgm:t>
        <a:bodyPr/>
        <a:lstStyle/>
        <a:p>
          <a:r>
            <a:rPr lang="en-US" b="0" i="0"/>
            <a:t>These approaches require prior knowledge of iris anatomy and are time-consuming to develop. Additionally, they may not perform well when the images are captured under different lighting and angle conditions.</a:t>
          </a:r>
          <a:endParaRPr lang="en-US"/>
        </a:p>
      </dgm:t>
    </dgm:pt>
    <dgm:pt modelId="{C4FD3820-5B30-4037-A6BF-B59504C80B6F}" type="parTrans" cxnId="{7D74D9BB-5514-44F8-A502-21EBE0616569}">
      <dgm:prSet/>
      <dgm:spPr/>
      <dgm:t>
        <a:bodyPr/>
        <a:lstStyle/>
        <a:p>
          <a:endParaRPr lang="en-US"/>
        </a:p>
      </dgm:t>
    </dgm:pt>
    <dgm:pt modelId="{927FB1B6-A308-4554-8BB8-6ED86DB85869}" type="sibTrans" cxnId="{7D74D9BB-5514-44F8-A502-21EBE0616569}">
      <dgm:prSet/>
      <dgm:spPr/>
      <dgm:t>
        <a:bodyPr/>
        <a:lstStyle/>
        <a:p>
          <a:endParaRPr lang="en-US"/>
        </a:p>
      </dgm:t>
    </dgm:pt>
    <dgm:pt modelId="{2CB1EDF8-3B1D-4912-9DD0-FF2D06FD68CE}">
      <dgm:prSet/>
      <dgm:spPr/>
      <dgm:t>
        <a:bodyPr/>
        <a:lstStyle/>
        <a:p>
          <a:r>
            <a:rPr lang="en-US" b="0" i="0"/>
            <a:t>With the advent of deep learning techniques, it is now possible to train end-to-end models that can learn features directly from the raw images. </a:t>
          </a:r>
          <a:endParaRPr lang="en-US"/>
        </a:p>
      </dgm:t>
    </dgm:pt>
    <dgm:pt modelId="{00002487-B5EA-4F04-B44C-E25CDF4CF13F}" type="parTrans" cxnId="{06A17A19-8D0A-4930-A47A-F478C7C820B0}">
      <dgm:prSet/>
      <dgm:spPr/>
      <dgm:t>
        <a:bodyPr/>
        <a:lstStyle/>
        <a:p>
          <a:endParaRPr lang="en-US"/>
        </a:p>
      </dgm:t>
    </dgm:pt>
    <dgm:pt modelId="{3EDAFB70-4CA6-484E-9779-B7EEACE9691B}" type="sibTrans" cxnId="{06A17A19-8D0A-4930-A47A-F478C7C820B0}">
      <dgm:prSet/>
      <dgm:spPr/>
      <dgm:t>
        <a:bodyPr/>
        <a:lstStyle/>
        <a:p>
          <a:endParaRPr lang="en-US"/>
        </a:p>
      </dgm:t>
    </dgm:pt>
    <dgm:pt modelId="{E556CC14-D8CC-4263-8AC6-31A23EF61809}">
      <dgm:prSet/>
      <dgm:spPr/>
      <dgm:t>
        <a:bodyPr/>
        <a:lstStyle/>
        <a:p>
          <a:r>
            <a:rPr lang="en-US" b="0" i="0"/>
            <a:t>This approach has shown promising results in improving the accuracy and robustness of iris recognition systems.</a:t>
          </a:r>
          <a:endParaRPr lang="en-US"/>
        </a:p>
      </dgm:t>
    </dgm:pt>
    <dgm:pt modelId="{485C6D63-F9F6-40FC-9A73-07C06F2103BB}" type="parTrans" cxnId="{2C9C8CE8-9B0B-4922-A91E-130EF017B52B}">
      <dgm:prSet/>
      <dgm:spPr/>
      <dgm:t>
        <a:bodyPr/>
        <a:lstStyle/>
        <a:p>
          <a:endParaRPr lang="en-US"/>
        </a:p>
      </dgm:t>
    </dgm:pt>
    <dgm:pt modelId="{CDF7C2C4-5D09-49C9-BCE5-52E307910FC6}" type="sibTrans" cxnId="{2C9C8CE8-9B0B-4922-A91E-130EF017B52B}">
      <dgm:prSet/>
      <dgm:spPr/>
      <dgm:t>
        <a:bodyPr/>
        <a:lstStyle/>
        <a:p>
          <a:endParaRPr lang="en-US"/>
        </a:p>
      </dgm:t>
    </dgm:pt>
    <dgm:pt modelId="{6874F160-2ECF-45A2-8454-EF11CD124F3A}" type="pres">
      <dgm:prSet presAssocID="{99B1E2A1-C83F-4472-A762-3922B689EE9C}" presName="root" presStyleCnt="0">
        <dgm:presLayoutVars>
          <dgm:dir/>
          <dgm:resizeHandles val="exact"/>
        </dgm:presLayoutVars>
      </dgm:prSet>
      <dgm:spPr/>
    </dgm:pt>
    <dgm:pt modelId="{D19611ED-9713-40CE-B4A3-236A63B2BB97}" type="pres">
      <dgm:prSet presAssocID="{99B1E2A1-C83F-4472-A762-3922B689EE9C}" presName="container" presStyleCnt="0">
        <dgm:presLayoutVars>
          <dgm:dir/>
          <dgm:resizeHandles val="exact"/>
        </dgm:presLayoutVars>
      </dgm:prSet>
      <dgm:spPr/>
    </dgm:pt>
    <dgm:pt modelId="{A3D12DF8-BC5D-4F8F-8776-5CB52542DB3D}" type="pres">
      <dgm:prSet presAssocID="{BCFEF10A-5F88-43BF-B4D4-9AA21AE3C186}" presName="compNode" presStyleCnt="0"/>
      <dgm:spPr/>
    </dgm:pt>
    <dgm:pt modelId="{6D24B080-5600-46E9-9EA7-EAF115C36E6D}" type="pres">
      <dgm:prSet presAssocID="{BCFEF10A-5F88-43BF-B4D4-9AA21AE3C186}" presName="iconBgRect" presStyleLbl="bgShp" presStyleIdx="0" presStyleCnt="4"/>
      <dgm:spPr/>
    </dgm:pt>
    <dgm:pt modelId="{1E81AD98-CDA2-40BC-AC50-72BEF41B5A6B}" type="pres">
      <dgm:prSet presAssocID="{BCFEF10A-5F88-43BF-B4D4-9AA21AE3C18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77CE775-F90A-4487-BE76-686D275D98D1}" type="pres">
      <dgm:prSet presAssocID="{BCFEF10A-5F88-43BF-B4D4-9AA21AE3C186}" presName="spaceRect" presStyleCnt="0"/>
      <dgm:spPr/>
    </dgm:pt>
    <dgm:pt modelId="{3FF0318D-9010-47D5-AE4C-4E817818E7EC}" type="pres">
      <dgm:prSet presAssocID="{BCFEF10A-5F88-43BF-B4D4-9AA21AE3C186}" presName="textRect" presStyleLbl="revTx" presStyleIdx="0" presStyleCnt="4">
        <dgm:presLayoutVars>
          <dgm:chMax val="1"/>
          <dgm:chPref val="1"/>
        </dgm:presLayoutVars>
      </dgm:prSet>
      <dgm:spPr/>
    </dgm:pt>
    <dgm:pt modelId="{44D68CE7-81AC-4258-AC79-C6BACAADB0A1}" type="pres">
      <dgm:prSet presAssocID="{6AB63EBC-395F-40F6-8E96-5D13261B8275}" presName="sibTrans" presStyleLbl="sibTrans2D1" presStyleIdx="0" presStyleCnt="0"/>
      <dgm:spPr/>
    </dgm:pt>
    <dgm:pt modelId="{27C9E6EA-7A66-4956-A9B3-8D0C00012080}" type="pres">
      <dgm:prSet presAssocID="{A8628DA2-7785-4AEB-B7EB-3EB1967407DE}" presName="compNode" presStyleCnt="0"/>
      <dgm:spPr/>
    </dgm:pt>
    <dgm:pt modelId="{868F87CF-5639-40F7-AA45-B3D205432E48}" type="pres">
      <dgm:prSet presAssocID="{A8628DA2-7785-4AEB-B7EB-3EB1967407DE}" presName="iconBgRect" presStyleLbl="bgShp" presStyleIdx="1" presStyleCnt="4"/>
      <dgm:spPr/>
    </dgm:pt>
    <dgm:pt modelId="{11752511-06C5-41CC-9ADC-D47D3901DF2A}" type="pres">
      <dgm:prSet presAssocID="{A8628DA2-7785-4AEB-B7EB-3EB1967407D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4DC659E-2317-4566-8924-3A388B8B8091}" type="pres">
      <dgm:prSet presAssocID="{A8628DA2-7785-4AEB-B7EB-3EB1967407DE}" presName="spaceRect" presStyleCnt="0"/>
      <dgm:spPr/>
    </dgm:pt>
    <dgm:pt modelId="{EA82362C-6902-45A4-9021-FA7A07DBA367}" type="pres">
      <dgm:prSet presAssocID="{A8628DA2-7785-4AEB-B7EB-3EB1967407DE}" presName="textRect" presStyleLbl="revTx" presStyleIdx="1" presStyleCnt="4">
        <dgm:presLayoutVars>
          <dgm:chMax val="1"/>
          <dgm:chPref val="1"/>
        </dgm:presLayoutVars>
      </dgm:prSet>
      <dgm:spPr/>
    </dgm:pt>
    <dgm:pt modelId="{E781951D-1520-4131-868C-4A29685A7D25}" type="pres">
      <dgm:prSet presAssocID="{927FB1B6-A308-4554-8BB8-6ED86DB85869}" presName="sibTrans" presStyleLbl="sibTrans2D1" presStyleIdx="0" presStyleCnt="0"/>
      <dgm:spPr/>
    </dgm:pt>
    <dgm:pt modelId="{8C341952-72C9-43F1-8A0B-ED554811471D}" type="pres">
      <dgm:prSet presAssocID="{2CB1EDF8-3B1D-4912-9DD0-FF2D06FD68CE}" presName="compNode" presStyleCnt="0"/>
      <dgm:spPr/>
    </dgm:pt>
    <dgm:pt modelId="{DFB5DE16-5AF3-4B44-A338-8717681FF71D}" type="pres">
      <dgm:prSet presAssocID="{2CB1EDF8-3B1D-4912-9DD0-FF2D06FD68CE}" presName="iconBgRect" presStyleLbl="bgShp" presStyleIdx="2" presStyleCnt="4"/>
      <dgm:spPr/>
    </dgm:pt>
    <dgm:pt modelId="{158FC04F-F97E-4B3C-9BEC-6CD616EB14CE}" type="pres">
      <dgm:prSet presAssocID="{2CB1EDF8-3B1D-4912-9DD0-FF2D06FD68C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5BBDF323-EC15-42AE-B91E-C3B8379DC65B}" type="pres">
      <dgm:prSet presAssocID="{2CB1EDF8-3B1D-4912-9DD0-FF2D06FD68CE}" presName="spaceRect" presStyleCnt="0"/>
      <dgm:spPr/>
    </dgm:pt>
    <dgm:pt modelId="{0C62FD46-B702-42CB-A8DA-49AA87233AD4}" type="pres">
      <dgm:prSet presAssocID="{2CB1EDF8-3B1D-4912-9DD0-FF2D06FD68CE}" presName="textRect" presStyleLbl="revTx" presStyleIdx="2" presStyleCnt="4">
        <dgm:presLayoutVars>
          <dgm:chMax val="1"/>
          <dgm:chPref val="1"/>
        </dgm:presLayoutVars>
      </dgm:prSet>
      <dgm:spPr/>
    </dgm:pt>
    <dgm:pt modelId="{5FCD17C6-7FFB-4C6C-B96E-1F4A1CFAA68A}" type="pres">
      <dgm:prSet presAssocID="{3EDAFB70-4CA6-484E-9779-B7EEACE9691B}" presName="sibTrans" presStyleLbl="sibTrans2D1" presStyleIdx="0" presStyleCnt="0"/>
      <dgm:spPr/>
    </dgm:pt>
    <dgm:pt modelId="{43C13506-77FB-4747-B961-7B7882C82C00}" type="pres">
      <dgm:prSet presAssocID="{E556CC14-D8CC-4263-8AC6-31A23EF61809}" presName="compNode" presStyleCnt="0"/>
      <dgm:spPr/>
    </dgm:pt>
    <dgm:pt modelId="{EA284A8B-F440-4623-9033-F4697A6648A0}" type="pres">
      <dgm:prSet presAssocID="{E556CC14-D8CC-4263-8AC6-31A23EF61809}" presName="iconBgRect" presStyleLbl="bgShp" presStyleIdx="3" presStyleCnt="4"/>
      <dgm:spPr/>
    </dgm:pt>
    <dgm:pt modelId="{154A1A0F-DDD8-4C08-95E3-B5C9533FA548}" type="pres">
      <dgm:prSet presAssocID="{E556CC14-D8CC-4263-8AC6-31A23EF6180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AE5D8484-8347-4EDF-BA0C-7EA9B42A5BEE}" type="pres">
      <dgm:prSet presAssocID="{E556CC14-D8CC-4263-8AC6-31A23EF61809}" presName="spaceRect" presStyleCnt="0"/>
      <dgm:spPr/>
    </dgm:pt>
    <dgm:pt modelId="{F867F811-F3CF-497D-B295-ECE61EBEA6BE}" type="pres">
      <dgm:prSet presAssocID="{E556CC14-D8CC-4263-8AC6-31A23EF6180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6A17A19-8D0A-4930-A47A-F478C7C820B0}" srcId="{99B1E2A1-C83F-4472-A762-3922B689EE9C}" destId="{2CB1EDF8-3B1D-4912-9DD0-FF2D06FD68CE}" srcOrd="2" destOrd="0" parTransId="{00002487-B5EA-4F04-B44C-E25CDF4CF13F}" sibTransId="{3EDAFB70-4CA6-484E-9779-B7EEACE9691B}"/>
    <dgm:cxn modelId="{BBD0431B-05BD-4AA7-804F-C8C4FFD84074}" type="presOf" srcId="{99B1E2A1-C83F-4472-A762-3922B689EE9C}" destId="{6874F160-2ECF-45A2-8454-EF11CD124F3A}" srcOrd="0" destOrd="0" presId="urn:microsoft.com/office/officeart/2018/2/layout/IconCircleList"/>
    <dgm:cxn modelId="{07EBAE63-8C6E-4C67-A94A-C7A01E3A2948}" type="presOf" srcId="{6AB63EBC-395F-40F6-8E96-5D13261B8275}" destId="{44D68CE7-81AC-4258-AC79-C6BACAADB0A1}" srcOrd="0" destOrd="0" presId="urn:microsoft.com/office/officeart/2018/2/layout/IconCircleList"/>
    <dgm:cxn modelId="{41552D52-D85B-4E5A-8D58-ED693223AEC1}" type="presOf" srcId="{2CB1EDF8-3B1D-4912-9DD0-FF2D06FD68CE}" destId="{0C62FD46-B702-42CB-A8DA-49AA87233AD4}" srcOrd="0" destOrd="0" presId="urn:microsoft.com/office/officeart/2018/2/layout/IconCircleList"/>
    <dgm:cxn modelId="{5B140878-1805-4EE2-92A3-387AF0287564}" type="presOf" srcId="{A8628DA2-7785-4AEB-B7EB-3EB1967407DE}" destId="{EA82362C-6902-45A4-9021-FA7A07DBA367}" srcOrd="0" destOrd="0" presId="urn:microsoft.com/office/officeart/2018/2/layout/IconCircleList"/>
    <dgm:cxn modelId="{EF4DEA7C-69F9-46A7-9C57-9A298485A2F6}" srcId="{99B1E2A1-C83F-4472-A762-3922B689EE9C}" destId="{BCFEF10A-5F88-43BF-B4D4-9AA21AE3C186}" srcOrd="0" destOrd="0" parTransId="{0B225353-B1F0-4899-A1AB-A1C11E943526}" sibTransId="{6AB63EBC-395F-40F6-8E96-5D13261B8275}"/>
    <dgm:cxn modelId="{FF15F78F-DE42-4439-88F8-2B314FB033F9}" type="presOf" srcId="{E556CC14-D8CC-4263-8AC6-31A23EF61809}" destId="{F867F811-F3CF-497D-B295-ECE61EBEA6BE}" srcOrd="0" destOrd="0" presId="urn:microsoft.com/office/officeart/2018/2/layout/IconCircleList"/>
    <dgm:cxn modelId="{427A849C-9B70-4944-956D-9DE3896A0EA2}" type="presOf" srcId="{927FB1B6-A308-4554-8BB8-6ED86DB85869}" destId="{E781951D-1520-4131-868C-4A29685A7D25}" srcOrd="0" destOrd="0" presId="urn:microsoft.com/office/officeart/2018/2/layout/IconCircleList"/>
    <dgm:cxn modelId="{7D74D9BB-5514-44F8-A502-21EBE0616569}" srcId="{99B1E2A1-C83F-4472-A762-3922B689EE9C}" destId="{A8628DA2-7785-4AEB-B7EB-3EB1967407DE}" srcOrd="1" destOrd="0" parTransId="{C4FD3820-5B30-4037-A6BF-B59504C80B6F}" sibTransId="{927FB1B6-A308-4554-8BB8-6ED86DB85869}"/>
    <dgm:cxn modelId="{157A35E0-E03C-48C6-BD29-2DEF814BB90F}" type="presOf" srcId="{BCFEF10A-5F88-43BF-B4D4-9AA21AE3C186}" destId="{3FF0318D-9010-47D5-AE4C-4E817818E7EC}" srcOrd="0" destOrd="0" presId="urn:microsoft.com/office/officeart/2018/2/layout/IconCircleList"/>
    <dgm:cxn modelId="{3FBF36E7-AB7A-46EF-8755-39AF5439471A}" type="presOf" srcId="{3EDAFB70-4CA6-484E-9779-B7EEACE9691B}" destId="{5FCD17C6-7FFB-4C6C-B96E-1F4A1CFAA68A}" srcOrd="0" destOrd="0" presId="urn:microsoft.com/office/officeart/2018/2/layout/IconCircleList"/>
    <dgm:cxn modelId="{2C9C8CE8-9B0B-4922-A91E-130EF017B52B}" srcId="{99B1E2A1-C83F-4472-A762-3922B689EE9C}" destId="{E556CC14-D8CC-4263-8AC6-31A23EF61809}" srcOrd="3" destOrd="0" parTransId="{485C6D63-F9F6-40FC-9A73-07C06F2103BB}" sibTransId="{CDF7C2C4-5D09-49C9-BCE5-52E307910FC6}"/>
    <dgm:cxn modelId="{E7395DE6-9F8A-4938-A262-4C5356CF075D}" type="presParOf" srcId="{6874F160-2ECF-45A2-8454-EF11CD124F3A}" destId="{D19611ED-9713-40CE-B4A3-236A63B2BB97}" srcOrd="0" destOrd="0" presId="urn:microsoft.com/office/officeart/2018/2/layout/IconCircleList"/>
    <dgm:cxn modelId="{D599E7A1-2447-447C-8582-73E0970E67AE}" type="presParOf" srcId="{D19611ED-9713-40CE-B4A3-236A63B2BB97}" destId="{A3D12DF8-BC5D-4F8F-8776-5CB52542DB3D}" srcOrd="0" destOrd="0" presId="urn:microsoft.com/office/officeart/2018/2/layout/IconCircleList"/>
    <dgm:cxn modelId="{38097578-5EBA-4E15-A498-98D0AA8EFACE}" type="presParOf" srcId="{A3D12DF8-BC5D-4F8F-8776-5CB52542DB3D}" destId="{6D24B080-5600-46E9-9EA7-EAF115C36E6D}" srcOrd="0" destOrd="0" presId="urn:microsoft.com/office/officeart/2018/2/layout/IconCircleList"/>
    <dgm:cxn modelId="{AC50333C-56C9-429E-854A-FEF7D703348A}" type="presParOf" srcId="{A3D12DF8-BC5D-4F8F-8776-5CB52542DB3D}" destId="{1E81AD98-CDA2-40BC-AC50-72BEF41B5A6B}" srcOrd="1" destOrd="0" presId="urn:microsoft.com/office/officeart/2018/2/layout/IconCircleList"/>
    <dgm:cxn modelId="{B3125731-B155-42D4-B879-355FD8F51852}" type="presParOf" srcId="{A3D12DF8-BC5D-4F8F-8776-5CB52542DB3D}" destId="{577CE775-F90A-4487-BE76-686D275D98D1}" srcOrd="2" destOrd="0" presId="urn:microsoft.com/office/officeart/2018/2/layout/IconCircleList"/>
    <dgm:cxn modelId="{7B78BE21-9B00-451D-8EDF-F38908B6E562}" type="presParOf" srcId="{A3D12DF8-BC5D-4F8F-8776-5CB52542DB3D}" destId="{3FF0318D-9010-47D5-AE4C-4E817818E7EC}" srcOrd="3" destOrd="0" presId="urn:microsoft.com/office/officeart/2018/2/layout/IconCircleList"/>
    <dgm:cxn modelId="{2F3B4316-CC36-4DBF-9BFB-0D63652FFF54}" type="presParOf" srcId="{D19611ED-9713-40CE-B4A3-236A63B2BB97}" destId="{44D68CE7-81AC-4258-AC79-C6BACAADB0A1}" srcOrd="1" destOrd="0" presId="urn:microsoft.com/office/officeart/2018/2/layout/IconCircleList"/>
    <dgm:cxn modelId="{41830826-C206-4EA6-A774-3899C97BB221}" type="presParOf" srcId="{D19611ED-9713-40CE-B4A3-236A63B2BB97}" destId="{27C9E6EA-7A66-4956-A9B3-8D0C00012080}" srcOrd="2" destOrd="0" presId="urn:microsoft.com/office/officeart/2018/2/layout/IconCircleList"/>
    <dgm:cxn modelId="{0CA1BEA0-6780-4F3C-934F-440C7798EE3A}" type="presParOf" srcId="{27C9E6EA-7A66-4956-A9B3-8D0C00012080}" destId="{868F87CF-5639-40F7-AA45-B3D205432E48}" srcOrd="0" destOrd="0" presId="urn:microsoft.com/office/officeart/2018/2/layout/IconCircleList"/>
    <dgm:cxn modelId="{ED1288C6-E992-41B6-8FC1-A751F474B741}" type="presParOf" srcId="{27C9E6EA-7A66-4956-A9B3-8D0C00012080}" destId="{11752511-06C5-41CC-9ADC-D47D3901DF2A}" srcOrd="1" destOrd="0" presId="urn:microsoft.com/office/officeart/2018/2/layout/IconCircleList"/>
    <dgm:cxn modelId="{FBA6E55A-7897-491F-934B-1B6ECF14C316}" type="presParOf" srcId="{27C9E6EA-7A66-4956-A9B3-8D0C00012080}" destId="{F4DC659E-2317-4566-8924-3A388B8B8091}" srcOrd="2" destOrd="0" presId="urn:microsoft.com/office/officeart/2018/2/layout/IconCircleList"/>
    <dgm:cxn modelId="{35A0B0D3-D75E-4D32-A2E9-D0CC105F2AD2}" type="presParOf" srcId="{27C9E6EA-7A66-4956-A9B3-8D0C00012080}" destId="{EA82362C-6902-45A4-9021-FA7A07DBA367}" srcOrd="3" destOrd="0" presId="urn:microsoft.com/office/officeart/2018/2/layout/IconCircleList"/>
    <dgm:cxn modelId="{5700D4FA-BBFF-4B3F-BD27-D222EF808D47}" type="presParOf" srcId="{D19611ED-9713-40CE-B4A3-236A63B2BB97}" destId="{E781951D-1520-4131-868C-4A29685A7D25}" srcOrd="3" destOrd="0" presId="urn:microsoft.com/office/officeart/2018/2/layout/IconCircleList"/>
    <dgm:cxn modelId="{59CB9E33-B424-4F7F-8DAF-317EDC92C9E7}" type="presParOf" srcId="{D19611ED-9713-40CE-B4A3-236A63B2BB97}" destId="{8C341952-72C9-43F1-8A0B-ED554811471D}" srcOrd="4" destOrd="0" presId="urn:microsoft.com/office/officeart/2018/2/layout/IconCircleList"/>
    <dgm:cxn modelId="{C430F929-685A-499C-B8BE-0CF89E0E94C8}" type="presParOf" srcId="{8C341952-72C9-43F1-8A0B-ED554811471D}" destId="{DFB5DE16-5AF3-4B44-A338-8717681FF71D}" srcOrd="0" destOrd="0" presId="urn:microsoft.com/office/officeart/2018/2/layout/IconCircleList"/>
    <dgm:cxn modelId="{9651A997-D884-4746-9E61-FD0874952106}" type="presParOf" srcId="{8C341952-72C9-43F1-8A0B-ED554811471D}" destId="{158FC04F-F97E-4B3C-9BEC-6CD616EB14CE}" srcOrd="1" destOrd="0" presId="urn:microsoft.com/office/officeart/2018/2/layout/IconCircleList"/>
    <dgm:cxn modelId="{079F392F-469C-4B7E-A8D5-65363C7C90CA}" type="presParOf" srcId="{8C341952-72C9-43F1-8A0B-ED554811471D}" destId="{5BBDF323-EC15-42AE-B91E-C3B8379DC65B}" srcOrd="2" destOrd="0" presId="urn:microsoft.com/office/officeart/2018/2/layout/IconCircleList"/>
    <dgm:cxn modelId="{5C1E2437-A8D4-4C1A-ABAE-2FDE7E3404AF}" type="presParOf" srcId="{8C341952-72C9-43F1-8A0B-ED554811471D}" destId="{0C62FD46-B702-42CB-A8DA-49AA87233AD4}" srcOrd="3" destOrd="0" presId="urn:microsoft.com/office/officeart/2018/2/layout/IconCircleList"/>
    <dgm:cxn modelId="{AB85FFFB-00F9-4EDE-9B25-28AB82C50C97}" type="presParOf" srcId="{D19611ED-9713-40CE-B4A3-236A63B2BB97}" destId="{5FCD17C6-7FFB-4C6C-B96E-1F4A1CFAA68A}" srcOrd="5" destOrd="0" presId="urn:microsoft.com/office/officeart/2018/2/layout/IconCircleList"/>
    <dgm:cxn modelId="{7EC0450A-7DE3-4C67-A39F-2EBA9511802B}" type="presParOf" srcId="{D19611ED-9713-40CE-B4A3-236A63B2BB97}" destId="{43C13506-77FB-4747-B961-7B7882C82C00}" srcOrd="6" destOrd="0" presId="urn:microsoft.com/office/officeart/2018/2/layout/IconCircleList"/>
    <dgm:cxn modelId="{975BB32C-C279-4954-91AC-7958E42DF3D2}" type="presParOf" srcId="{43C13506-77FB-4747-B961-7B7882C82C00}" destId="{EA284A8B-F440-4623-9033-F4697A6648A0}" srcOrd="0" destOrd="0" presId="urn:microsoft.com/office/officeart/2018/2/layout/IconCircleList"/>
    <dgm:cxn modelId="{361BE80B-B92D-4902-BE83-A8A100646F5A}" type="presParOf" srcId="{43C13506-77FB-4747-B961-7B7882C82C00}" destId="{154A1A0F-DDD8-4C08-95E3-B5C9533FA548}" srcOrd="1" destOrd="0" presId="urn:microsoft.com/office/officeart/2018/2/layout/IconCircleList"/>
    <dgm:cxn modelId="{EA509BEE-17AB-4B78-A271-EC1130047943}" type="presParOf" srcId="{43C13506-77FB-4747-B961-7B7882C82C00}" destId="{AE5D8484-8347-4EDF-BA0C-7EA9B42A5BEE}" srcOrd="2" destOrd="0" presId="urn:microsoft.com/office/officeart/2018/2/layout/IconCircleList"/>
    <dgm:cxn modelId="{28A49A40-92FC-4FF4-99A3-1311BF5ACB8B}" type="presParOf" srcId="{43C13506-77FB-4747-B961-7B7882C82C00}" destId="{F867F811-F3CF-497D-B295-ECE61EBEA6B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B1E025-77F1-486B-9A88-33EA4D86F44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573861-F09B-4A65-8B4C-BAE91AE3C6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Siamese Networks are a type of neural network architecture that learn similarity between two inputs.</a:t>
          </a:r>
          <a:endParaRPr lang="en-US"/>
        </a:p>
      </dgm:t>
    </dgm:pt>
    <dgm:pt modelId="{72F28E78-0C20-4D68-9DE8-A072EEB5CBBC}" type="parTrans" cxnId="{EEAECF4D-B325-4974-8765-D7E7E566A975}">
      <dgm:prSet/>
      <dgm:spPr/>
      <dgm:t>
        <a:bodyPr/>
        <a:lstStyle/>
        <a:p>
          <a:endParaRPr lang="en-US"/>
        </a:p>
      </dgm:t>
    </dgm:pt>
    <dgm:pt modelId="{0F181993-A524-49DD-965B-3F171AAAD537}" type="sibTrans" cxnId="{EEAECF4D-B325-4974-8765-D7E7E566A97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06CB3C7-7E81-478B-AA4C-BC0D7D09AF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The network consists of two identical subnetworks that share the same weights and architecture. The two subnetworks take in two separate inputs and calculate their feature vectors.</a:t>
          </a:r>
          <a:endParaRPr lang="en-US"/>
        </a:p>
      </dgm:t>
    </dgm:pt>
    <dgm:pt modelId="{92EE73EE-DDAD-44C9-9F39-982D71850C15}" type="parTrans" cxnId="{F2BB670D-6827-4994-A2B1-78AF3F3F88A5}">
      <dgm:prSet/>
      <dgm:spPr/>
      <dgm:t>
        <a:bodyPr/>
        <a:lstStyle/>
        <a:p>
          <a:endParaRPr lang="en-US"/>
        </a:p>
      </dgm:t>
    </dgm:pt>
    <dgm:pt modelId="{2ADAC2AC-72EC-4E7D-A461-3EA8C0208C4A}" type="sibTrans" cxnId="{F2BB670D-6827-4994-A2B1-78AF3F3F88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97CD6F4-18EE-45B7-BAD0-D59CD10A79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The distance or similarity between the feature vectors is then calculated to determine if the inputs are similar or dissimilar.</a:t>
          </a:r>
          <a:endParaRPr lang="en-US"/>
        </a:p>
      </dgm:t>
    </dgm:pt>
    <dgm:pt modelId="{994637A3-CF34-4C64-9969-5398F58BB580}" type="parTrans" cxnId="{347AACA0-0F46-4C9F-97CF-569707F977AC}">
      <dgm:prSet/>
      <dgm:spPr/>
      <dgm:t>
        <a:bodyPr/>
        <a:lstStyle/>
        <a:p>
          <a:endParaRPr lang="en-US"/>
        </a:p>
      </dgm:t>
    </dgm:pt>
    <dgm:pt modelId="{3CC92CD4-CF25-4C74-B5F1-97215DCB8608}" type="sibTrans" cxnId="{347AACA0-0F46-4C9F-97CF-569707F977A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A7341B3-7A46-44DB-AB84-621743BB90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project </a:t>
          </a:r>
          <a:r>
            <a:rPr lang="en-US" b="0" i="0"/>
            <a:t>used a Siamese Network to learn the unique features of the iris and compare them to other irises for recognition task. </a:t>
          </a:r>
          <a:endParaRPr lang="en-US"/>
        </a:p>
      </dgm:t>
    </dgm:pt>
    <dgm:pt modelId="{7ED5F670-2722-48B8-82DD-90A00B81970A}" type="parTrans" cxnId="{0969AA47-CDC9-4BCB-9B56-A57BE21241C2}">
      <dgm:prSet/>
      <dgm:spPr/>
      <dgm:t>
        <a:bodyPr/>
        <a:lstStyle/>
        <a:p>
          <a:endParaRPr lang="en-US"/>
        </a:p>
      </dgm:t>
    </dgm:pt>
    <dgm:pt modelId="{52624C10-D16F-42FE-8EF6-63C188659409}" type="sibTrans" cxnId="{0969AA47-CDC9-4BCB-9B56-A57BE21241C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4301DAC-225D-4FB0-9FE1-B7630E4A38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ResNet50 was used as embedding architecture.</a:t>
          </a:r>
          <a:endParaRPr lang="en-US"/>
        </a:p>
      </dgm:t>
    </dgm:pt>
    <dgm:pt modelId="{7B436CEC-517A-4E5E-A26E-FCBC28983E03}" type="parTrans" cxnId="{6AC4D09F-CC7B-4796-B66C-56ECE3DA9E7F}">
      <dgm:prSet/>
      <dgm:spPr/>
      <dgm:t>
        <a:bodyPr/>
        <a:lstStyle/>
        <a:p>
          <a:endParaRPr lang="en-US"/>
        </a:p>
      </dgm:t>
    </dgm:pt>
    <dgm:pt modelId="{6CF17E91-7A9F-4280-8C9A-5A5AC272FC9C}" type="sibTrans" cxnId="{6AC4D09F-CC7B-4796-B66C-56ECE3DA9E7F}">
      <dgm:prSet/>
      <dgm:spPr/>
      <dgm:t>
        <a:bodyPr/>
        <a:lstStyle/>
        <a:p>
          <a:endParaRPr lang="en-US"/>
        </a:p>
      </dgm:t>
    </dgm:pt>
    <dgm:pt modelId="{408F0BE0-FAE3-450A-9DAD-73FD835B1199}" type="pres">
      <dgm:prSet presAssocID="{8EB1E025-77F1-486B-9A88-33EA4D86F442}" presName="root" presStyleCnt="0">
        <dgm:presLayoutVars>
          <dgm:dir/>
          <dgm:resizeHandles val="exact"/>
        </dgm:presLayoutVars>
      </dgm:prSet>
      <dgm:spPr/>
    </dgm:pt>
    <dgm:pt modelId="{00F1CD1D-01E6-45D7-9D95-C3F67969F81A}" type="pres">
      <dgm:prSet presAssocID="{8EB1E025-77F1-486B-9A88-33EA4D86F442}" presName="container" presStyleCnt="0">
        <dgm:presLayoutVars>
          <dgm:dir/>
          <dgm:resizeHandles val="exact"/>
        </dgm:presLayoutVars>
      </dgm:prSet>
      <dgm:spPr/>
    </dgm:pt>
    <dgm:pt modelId="{9AE3B5DB-6A3F-4F6B-9F92-F737CEA91648}" type="pres">
      <dgm:prSet presAssocID="{C8573861-F09B-4A65-8B4C-BAE91AE3C620}" presName="compNode" presStyleCnt="0"/>
      <dgm:spPr/>
    </dgm:pt>
    <dgm:pt modelId="{B773C5AA-EE83-4D73-A7C1-D12E668A6F5F}" type="pres">
      <dgm:prSet presAssocID="{C8573861-F09B-4A65-8B4C-BAE91AE3C620}" presName="iconBgRect" presStyleLbl="bgShp" presStyleIdx="0" presStyleCnt="5"/>
      <dgm:spPr/>
    </dgm:pt>
    <dgm:pt modelId="{4A05B4BE-A8F0-4098-8207-A1EEA043AC09}" type="pres">
      <dgm:prSet presAssocID="{C8573861-F09B-4A65-8B4C-BAE91AE3C62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shi"/>
        </a:ext>
      </dgm:extLst>
    </dgm:pt>
    <dgm:pt modelId="{4EDD571F-9495-42EF-84ED-1FF938DBFAE6}" type="pres">
      <dgm:prSet presAssocID="{C8573861-F09B-4A65-8B4C-BAE91AE3C620}" presName="spaceRect" presStyleCnt="0"/>
      <dgm:spPr/>
    </dgm:pt>
    <dgm:pt modelId="{1A1CDAB8-1D59-46C0-B784-F76E3449ACBF}" type="pres">
      <dgm:prSet presAssocID="{C8573861-F09B-4A65-8B4C-BAE91AE3C620}" presName="textRect" presStyleLbl="revTx" presStyleIdx="0" presStyleCnt="5">
        <dgm:presLayoutVars>
          <dgm:chMax val="1"/>
          <dgm:chPref val="1"/>
        </dgm:presLayoutVars>
      </dgm:prSet>
      <dgm:spPr/>
    </dgm:pt>
    <dgm:pt modelId="{07613743-52EA-4C1D-88BB-26E89F70BEF4}" type="pres">
      <dgm:prSet presAssocID="{0F181993-A524-49DD-965B-3F171AAAD537}" presName="sibTrans" presStyleLbl="sibTrans2D1" presStyleIdx="0" presStyleCnt="0"/>
      <dgm:spPr/>
    </dgm:pt>
    <dgm:pt modelId="{D5AE6E68-996A-4F25-A65A-F3336E60BE79}" type="pres">
      <dgm:prSet presAssocID="{406CB3C7-7E81-478B-AA4C-BC0D7D09AFDB}" presName="compNode" presStyleCnt="0"/>
      <dgm:spPr/>
    </dgm:pt>
    <dgm:pt modelId="{B6EC3DA0-3290-4BBF-9DCE-C8CD62D7CB47}" type="pres">
      <dgm:prSet presAssocID="{406CB3C7-7E81-478B-AA4C-BC0D7D09AFDB}" presName="iconBgRect" presStyleLbl="bgShp" presStyleIdx="1" presStyleCnt="5"/>
      <dgm:spPr/>
    </dgm:pt>
    <dgm:pt modelId="{A667555C-2051-4C77-8891-9D7B51668C00}" type="pres">
      <dgm:prSet presAssocID="{406CB3C7-7E81-478B-AA4C-BC0D7D09AFD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BAE6980-DA9F-4C4E-99A6-4E03EEC624D7}" type="pres">
      <dgm:prSet presAssocID="{406CB3C7-7E81-478B-AA4C-BC0D7D09AFDB}" presName="spaceRect" presStyleCnt="0"/>
      <dgm:spPr/>
    </dgm:pt>
    <dgm:pt modelId="{22655588-D6A7-4A13-AB51-EF6DC64D043C}" type="pres">
      <dgm:prSet presAssocID="{406CB3C7-7E81-478B-AA4C-BC0D7D09AFDB}" presName="textRect" presStyleLbl="revTx" presStyleIdx="1" presStyleCnt="5">
        <dgm:presLayoutVars>
          <dgm:chMax val="1"/>
          <dgm:chPref val="1"/>
        </dgm:presLayoutVars>
      </dgm:prSet>
      <dgm:spPr/>
    </dgm:pt>
    <dgm:pt modelId="{101586F7-47B0-4CCB-AE9D-8E53D9CE7C99}" type="pres">
      <dgm:prSet presAssocID="{2ADAC2AC-72EC-4E7D-A461-3EA8C0208C4A}" presName="sibTrans" presStyleLbl="sibTrans2D1" presStyleIdx="0" presStyleCnt="0"/>
      <dgm:spPr/>
    </dgm:pt>
    <dgm:pt modelId="{13E789BB-35FA-4DC7-AA07-4E2080DA73FB}" type="pres">
      <dgm:prSet presAssocID="{497CD6F4-18EE-45B7-BAD0-D59CD10A790D}" presName="compNode" presStyleCnt="0"/>
      <dgm:spPr/>
    </dgm:pt>
    <dgm:pt modelId="{22D33834-4B6B-48DD-A299-97E0A79B5FE7}" type="pres">
      <dgm:prSet presAssocID="{497CD6F4-18EE-45B7-BAD0-D59CD10A790D}" presName="iconBgRect" presStyleLbl="bgShp" presStyleIdx="2" presStyleCnt="5"/>
      <dgm:spPr/>
    </dgm:pt>
    <dgm:pt modelId="{3CF88657-FF72-4F73-8684-D87A0EC9D63E}" type="pres">
      <dgm:prSet presAssocID="{497CD6F4-18EE-45B7-BAD0-D59CD10A790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E1EC08ED-9133-412B-9DFF-EA1CA54CD88A}" type="pres">
      <dgm:prSet presAssocID="{497CD6F4-18EE-45B7-BAD0-D59CD10A790D}" presName="spaceRect" presStyleCnt="0"/>
      <dgm:spPr/>
    </dgm:pt>
    <dgm:pt modelId="{907AE21A-F4FB-4A98-A9F3-3061A69AB2AF}" type="pres">
      <dgm:prSet presAssocID="{497CD6F4-18EE-45B7-BAD0-D59CD10A790D}" presName="textRect" presStyleLbl="revTx" presStyleIdx="2" presStyleCnt="5">
        <dgm:presLayoutVars>
          <dgm:chMax val="1"/>
          <dgm:chPref val="1"/>
        </dgm:presLayoutVars>
      </dgm:prSet>
      <dgm:spPr/>
    </dgm:pt>
    <dgm:pt modelId="{7C8EB075-0061-4D90-B568-E3C4BF43C3BF}" type="pres">
      <dgm:prSet presAssocID="{3CC92CD4-CF25-4C74-B5F1-97215DCB8608}" presName="sibTrans" presStyleLbl="sibTrans2D1" presStyleIdx="0" presStyleCnt="0"/>
      <dgm:spPr/>
    </dgm:pt>
    <dgm:pt modelId="{4469FD4A-D5FD-4C90-A3EC-4F07BD1325F3}" type="pres">
      <dgm:prSet presAssocID="{CA7341B3-7A46-44DB-AB84-621743BB90A4}" presName="compNode" presStyleCnt="0"/>
      <dgm:spPr/>
    </dgm:pt>
    <dgm:pt modelId="{34D9F18D-F542-4D19-8F2F-B7A6BDC6A090}" type="pres">
      <dgm:prSet presAssocID="{CA7341B3-7A46-44DB-AB84-621743BB90A4}" presName="iconBgRect" presStyleLbl="bgShp" presStyleIdx="3" presStyleCnt="5"/>
      <dgm:spPr/>
    </dgm:pt>
    <dgm:pt modelId="{8895F887-BE08-4051-8976-4F8E430EFF21}" type="pres">
      <dgm:prSet presAssocID="{CA7341B3-7A46-44DB-AB84-621743BB90A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nchor"/>
        </a:ext>
      </dgm:extLst>
    </dgm:pt>
    <dgm:pt modelId="{5EDBBB0F-4D7A-426E-AFA0-A35FC0C71024}" type="pres">
      <dgm:prSet presAssocID="{CA7341B3-7A46-44DB-AB84-621743BB90A4}" presName="spaceRect" presStyleCnt="0"/>
      <dgm:spPr/>
    </dgm:pt>
    <dgm:pt modelId="{A0696D9E-65D4-44B9-AA39-56846CAF742C}" type="pres">
      <dgm:prSet presAssocID="{CA7341B3-7A46-44DB-AB84-621743BB90A4}" presName="textRect" presStyleLbl="revTx" presStyleIdx="3" presStyleCnt="5">
        <dgm:presLayoutVars>
          <dgm:chMax val="1"/>
          <dgm:chPref val="1"/>
        </dgm:presLayoutVars>
      </dgm:prSet>
      <dgm:spPr/>
    </dgm:pt>
    <dgm:pt modelId="{8BB06494-6C15-4062-9563-2CC67141E00E}" type="pres">
      <dgm:prSet presAssocID="{52624C10-D16F-42FE-8EF6-63C188659409}" presName="sibTrans" presStyleLbl="sibTrans2D1" presStyleIdx="0" presStyleCnt="0"/>
      <dgm:spPr/>
    </dgm:pt>
    <dgm:pt modelId="{02DEF573-F3F5-4FE5-9905-4BC4A53CC257}" type="pres">
      <dgm:prSet presAssocID="{54301DAC-225D-4FB0-9FE1-B7630E4A38DC}" presName="compNode" presStyleCnt="0"/>
      <dgm:spPr/>
    </dgm:pt>
    <dgm:pt modelId="{1582D012-A1C9-41F6-AC1C-F9E505027B93}" type="pres">
      <dgm:prSet presAssocID="{54301DAC-225D-4FB0-9FE1-B7630E4A38DC}" presName="iconBgRect" presStyleLbl="bgShp" presStyleIdx="4" presStyleCnt="5"/>
      <dgm:spPr/>
    </dgm:pt>
    <dgm:pt modelId="{CDD6256E-DD38-4DB4-8972-D7940B968977}" type="pres">
      <dgm:prSet presAssocID="{54301DAC-225D-4FB0-9FE1-B7630E4A38D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49578A4-E556-452B-A0E5-BCDB61B26F80}" type="pres">
      <dgm:prSet presAssocID="{54301DAC-225D-4FB0-9FE1-B7630E4A38DC}" presName="spaceRect" presStyleCnt="0"/>
      <dgm:spPr/>
    </dgm:pt>
    <dgm:pt modelId="{6A06FD47-CF65-49D8-A173-C970001EDDF8}" type="pres">
      <dgm:prSet presAssocID="{54301DAC-225D-4FB0-9FE1-B7630E4A38D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2BB670D-6827-4994-A2B1-78AF3F3F88A5}" srcId="{8EB1E025-77F1-486B-9A88-33EA4D86F442}" destId="{406CB3C7-7E81-478B-AA4C-BC0D7D09AFDB}" srcOrd="1" destOrd="0" parTransId="{92EE73EE-DDAD-44C9-9F39-982D71850C15}" sibTransId="{2ADAC2AC-72EC-4E7D-A461-3EA8C0208C4A}"/>
    <dgm:cxn modelId="{463D5935-00B3-4B52-97B2-6175018A60E5}" type="presOf" srcId="{2ADAC2AC-72EC-4E7D-A461-3EA8C0208C4A}" destId="{101586F7-47B0-4CCB-AE9D-8E53D9CE7C99}" srcOrd="0" destOrd="0" presId="urn:microsoft.com/office/officeart/2018/2/layout/IconCircleList"/>
    <dgm:cxn modelId="{0969AA47-CDC9-4BCB-9B56-A57BE21241C2}" srcId="{8EB1E025-77F1-486B-9A88-33EA4D86F442}" destId="{CA7341B3-7A46-44DB-AB84-621743BB90A4}" srcOrd="3" destOrd="0" parTransId="{7ED5F670-2722-48B8-82DD-90A00B81970A}" sibTransId="{52624C10-D16F-42FE-8EF6-63C188659409}"/>
    <dgm:cxn modelId="{EEAECF4D-B325-4974-8765-D7E7E566A975}" srcId="{8EB1E025-77F1-486B-9A88-33EA4D86F442}" destId="{C8573861-F09B-4A65-8B4C-BAE91AE3C620}" srcOrd="0" destOrd="0" parTransId="{72F28E78-0C20-4D68-9DE8-A072EEB5CBBC}" sibTransId="{0F181993-A524-49DD-965B-3F171AAAD537}"/>
    <dgm:cxn modelId="{A8DFC450-08E6-451E-8CB2-B856FA57094E}" type="presOf" srcId="{52624C10-D16F-42FE-8EF6-63C188659409}" destId="{8BB06494-6C15-4062-9563-2CC67141E00E}" srcOrd="0" destOrd="0" presId="urn:microsoft.com/office/officeart/2018/2/layout/IconCircleList"/>
    <dgm:cxn modelId="{6A0EE575-099C-4309-A7BE-3792CAF24201}" type="presOf" srcId="{3CC92CD4-CF25-4C74-B5F1-97215DCB8608}" destId="{7C8EB075-0061-4D90-B568-E3C4BF43C3BF}" srcOrd="0" destOrd="0" presId="urn:microsoft.com/office/officeart/2018/2/layout/IconCircleList"/>
    <dgm:cxn modelId="{4BD7DC81-6017-474D-ABF1-2C90182DEFEF}" type="presOf" srcId="{497CD6F4-18EE-45B7-BAD0-D59CD10A790D}" destId="{907AE21A-F4FB-4A98-A9F3-3061A69AB2AF}" srcOrd="0" destOrd="0" presId="urn:microsoft.com/office/officeart/2018/2/layout/IconCircleList"/>
    <dgm:cxn modelId="{2DB9638B-05B2-4ADE-B827-0BF48479A12E}" type="presOf" srcId="{CA7341B3-7A46-44DB-AB84-621743BB90A4}" destId="{A0696D9E-65D4-44B9-AA39-56846CAF742C}" srcOrd="0" destOrd="0" presId="urn:microsoft.com/office/officeart/2018/2/layout/IconCircleList"/>
    <dgm:cxn modelId="{C36CEB9C-48F2-4B84-944F-AD15A435650E}" type="presOf" srcId="{54301DAC-225D-4FB0-9FE1-B7630E4A38DC}" destId="{6A06FD47-CF65-49D8-A173-C970001EDDF8}" srcOrd="0" destOrd="0" presId="urn:microsoft.com/office/officeart/2018/2/layout/IconCircleList"/>
    <dgm:cxn modelId="{6AC4D09F-CC7B-4796-B66C-56ECE3DA9E7F}" srcId="{8EB1E025-77F1-486B-9A88-33EA4D86F442}" destId="{54301DAC-225D-4FB0-9FE1-B7630E4A38DC}" srcOrd="4" destOrd="0" parTransId="{7B436CEC-517A-4E5E-A26E-FCBC28983E03}" sibTransId="{6CF17E91-7A9F-4280-8C9A-5A5AC272FC9C}"/>
    <dgm:cxn modelId="{347AACA0-0F46-4C9F-97CF-569707F977AC}" srcId="{8EB1E025-77F1-486B-9A88-33EA4D86F442}" destId="{497CD6F4-18EE-45B7-BAD0-D59CD10A790D}" srcOrd="2" destOrd="0" parTransId="{994637A3-CF34-4C64-9969-5398F58BB580}" sibTransId="{3CC92CD4-CF25-4C74-B5F1-97215DCB8608}"/>
    <dgm:cxn modelId="{3ADD0EA8-7E2E-4D6C-918B-107D7CCDB80F}" type="presOf" srcId="{0F181993-A524-49DD-965B-3F171AAAD537}" destId="{07613743-52EA-4C1D-88BB-26E89F70BEF4}" srcOrd="0" destOrd="0" presId="urn:microsoft.com/office/officeart/2018/2/layout/IconCircleList"/>
    <dgm:cxn modelId="{0E1BC8C2-C270-47AE-8856-A70B6430016F}" type="presOf" srcId="{8EB1E025-77F1-486B-9A88-33EA4D86F442}" destId="{408F0BE0-FAE3-450A-9DAD-73FD835B1199}" srcOrd="0" destOrd="0" presId="urn:microsoft.com/office/officeart/2018/2/layout/IconCircleList"/>
    <dgm:cxn modelId="{DB10B8C4-03A1-4D8D-B1B0-B373D31C377A}" type="presOf" srcId="{C8573861-F09B-4A65-8B4C-BAE91AE3C620}" destId="{1A1CDAB8-1D59-46C0-B784-F76E3449ACBF}" srcOrd="0" destOrd="0" presId="urn:microsoft.com/office/officeart/2018/2/layout/IconCircleList"/>
    <dgm:cxn modelId="{EB8AB1E7-13DF-4619-830D-116B5DFE9880}" type="presOf" srcId="{406CB3C7-7E81-478B-AA4C-BC0D7D09AFDB}" destId="{22655588-D6A7-4A13-AB51-EF6DC64D043C}" srcOrd="0" destOrd="0" presId="urn:microsoft.com/office/officeart/2018/2/layout/IconCircleList"/>
    <dgm:cxn modelId="{47BD0CAB-C288-4008-BE88-3462D1EB039B}" type="presParOf" srcId="{408F0BE0-FAE3-450A-9DAD-73FD835B1199}" destId="{00F1CD1D-01E6-45D7-9D95-C3F67969F81A}" srcOrd="0" destOrd="0" presId="urn:microsoft.com/office/officeart/2018/2/layout/IconCircleList"/>
    <dgm:cxn modelId="{4C51CD59-377A-4B27-810F-D87559EAF4EF}" type="presParOf" srcId="{00F1CD1D-01E6-45D7-9D95-C3F67969F81A}" destId="{9AE3B5DB-6A3F-4F6B-9F92-F737CEA91648}" srcOrd="0" destOrd="0" presId="urn:microsoft.com/office/officeart/2018/2/layout/IconCircleList"/>
    <dgm:cxn modelId="{FD9995F3-5137-4AA9-A377-CAFE0FAA3A64}" type="presParOf" srcId="{9AE3B5DB-6A3F-4F6B-9F92-F737CEA91648}" destId="{B773C5AA-EE83-4D73-A7C1-D12E668A6F5F}" srcOrd="0" destOrd="0" presId="urn:microsoft.com/office/officeart/2018/2/layout/IconCircleList"/>
    <dgm:cxn modelId="{6F15CA36-1F5D-4F70-AB1E-05273E64B99A}" type="presParOf" srcId="{9AE3B5DB-6A3F-4F6B-9F92-F737CEA91648}" destId="{4A05B4BE-A8F0-4098-8207-A1EEA043AC09}" srcOrd="1" destOrd="0" presId="urn:microsoft.com/office/officeart/2018/2/layout/IconCircleList"/>
    <dgm:cxn modelId="{4FB14377-8EBD-4C58-AF9A-46D596C6B396}" type="presParOf" srcId="{9AE3B5DB-6A3F-4F6B-9F92-F737CEA91648}" destId="{4EDD571F-9495-42EF-84ED-1FF938DBFAE6}" srcOrd="2" destOrd="0" presId="urn:microsoft.com/office/officeart/2018/2/layout/IconCircleList"/>
    <dgm:cxn modelId="{83796B11-A661-47D8-999C-CB104C67234A}" type="presParOf" srcId="{9AE3B5DB-6A3F-4F6B-9F92-F737CEA91648}" destId="{1A1CDAB8-1D59-46C0-B784-F76E3449ACBF}" srcOrd="3" destOrd="0" presId="urn:microsoft.com/office/officeart/2018/2/layout/IconCircleList"/>
    <dgm:cxn modelId="{1FB3CB12-9B2E-45BD-B3B1-0E9326706C86}" type="presParOf" srcId="{00F1CD1D-01E6-45D7-9D95-C3F67969F81A}" destId="{07613743-52EA-4C1D-88BB-26E89F70BEF4}" srcOrd="1" destOrd="0" presId="urn:microsoft.com/office/officeart/2018/2/layout/IconCircleList"/>
    <dgm:cxn modelId="{DC32EB14-3E62-4217-9598-A542A520147F}" type="presParOf" srcId="{00F1CD1D-01E6-45D7-9D95-C3F67969F81A}" destId="{D5AE6E68-996A-4F25-A65A-F3336E60BE79}" srcOrd="2" destOrd="0" presId="urn:microsoft.com/office/officeart/2018/2/layout/IconCircleList"/>
    <dgm:cxn modelId="{315D0FE2-FB49-4822-8AE9-184A6B2C3A9F}" type="presParOf" srcId="{D5AE6E68-996A-4F25-A65A-F3336E60BE79}" destId="{B6EC3DA0-3290-4BBF-9DCE-C8CD62D7CB47}" srcOrd="0" destOrd="0" presId="urn:microsoft.com/office/officeart/2018/2/layout/IconCircleList"/>
    <dgm:cxn modelId="{5ED0960B-4A3F-4D41-B54E-124D7DE547E0}" type="presParOf" srcId="{D5AE6E68-996A-4F25-A65A-F3336E60BE79}" destId="{A667555C-2051-4C77-8891-9D7B51668C00}" srcOrd="1" destOrd="0" presId="urn:microsoft.com/office/officeart/2018/2/layout/IconCircleList"/>
    <dgm:cxn modelId="{7016C29E-9AC2-4C97-8CA2-55ED16C7B78C}" type="presParOf" srcId="{D5AE6E68-996A-4F25-A65A-F3336E60BE79}" destId="{ABAE6980-DA9F-4C4E-99A6-4E03EEC624D7}" srcOrd="2" destOrd="0" presId="urn:microsoft.com/office/officeart/2018/2/layout/IconCircleList"/>
    <dgm:cxn modelId="{8DAC47AD-D07F-45E3-8D01-BD810DC471F4}" type="presParOf" srcId="{D5AE6E68-996A-4F25-A65A-F3336E60BE79}" destId="{22655588-D6A7-4A13-AB51-EF6DC64D043C}" srcOrd="3" destOrd="0" presId="urn:microsoft.com/office/officeart/2018/2/layout/IconCircleList"/>
    <dgm:cxn modelId="{EF09A900-CEE7-4397-8742-25EA6D265D96}" type="presParOf" srcId="{00F1CD1D-01E6-45D7-9D95-C3F67969F81A}" destId="{101586F7-47B0-4CCB-AE9D-8E53D9CE7C99}" srcOrd="3" destOrd="0" presId="urn:microsoft.com/office/officeart/2018/2/layout/IconCircleList"/>
    <dgm:cxn modelId="{B672E549-6262-4CFD-BF16-C0B064659D09}" type="presParOf" srcId="{00F1CD1D-01E6-45D7-9D95-C3F67969F81A}" destId="{13E789BB-35FA-4DC7-AA07-4E2080DA73FB}" srcOrd="4" destOrd="0" presId="urn:microsoft.com/office/officeart/2018/2/layout/IconCircleList"/>
    <dgm:cxn modelId="{F4F803E3-A5F1-4341-A39B-D5C42257FAEC}" type="presParOf" srcId="{13E789BB-35FA-4DC7-AA07-4E2080DA73FB}" destId="{22D33834-4B6B-48DD-A299-97E0A79B5FE7}" srcOrd="0" destOrd="0" presId="urn:microsoft.com/office/officeart/2018/2/layout/IconCircleList"/>
    <dgm:cxn modelId="{A153AECB-E07C-454D-8C89-4DD26FC8416F}" type="presParOf" srcId="{13E789BB-35FA-4DC7-AA07-4E2080DA73FB}" destId="{3CF88657-FF72-4F73-8684-D87A0EC9D63E}" srcOrd="1" destOrd="0" presId="urn:microsoft.com/office/officeart/2018/2/layout/IconCircleList"/>
    <dgm:cxn modelId="{E68513E4-BFC2-40A3-B6E0-E21241F2186F}" type="presParOf" srcId="{13E789BB-35FA-4DC7-AA07-4E2080DA73FB}" destId="{E1EC08ED-9133-412B-9DFF-EA1CA54CD88A}" srcOrd="2" destOrd="0" presId="urn:microsoft.com/office/officeart/2018/2/layout/IconCircleList"/>
    <dgm:cxn modelId="{C6493345-41CF-4D43-8186-8C7FC1245A92}" type="presParOf" srcId="{13E789BB-35FA-4DC7-AA07-4E2080DA73FB}" destId="{907AE21A-F4FB-4A98-A9F3-3061A69AB2AF}" srcOrd="3" destOrd="0" presId="urn:microsoft.com/office/officeart/2018/2/layout/IconCircleList"/>
    <dgm:cxn modelId="{06A8108C-6272-43C3-93D6-062119CA3C23}" type="presParOf" srcId="{00F1CD1D-01E6-45D7-9D95-C3F67969F81A}" destId="{7C8EB075-0061-4D90-B568-E3C4BF43C3BF}" srcOrd="5" destOrd="0" presId="urn:microsoft.com/office/officeart/2018/2/layout/IconCircleList"/>
    <dgm:cxn modelId="{B47B0AB7-E18A-43B0-853D-C8EF15C4CB4D}" type="presParOf" srcId="{00F1CD1D-01E6-45D7-9D95-C3F67969F81A}" destId="{4469FD4A-D5FD-4C90-A3EC-4F07BD1325F3}" srcOrd="6" destOrd="0" presId="urn:microsoft.com/office/officeart/2018/2/layout/IconCircleList"/>
    <dgm:cxn modelId="{CAA6FF49-2BD1-425A-A459-7E353C81CED5}" type="presParOf" srcId="{4469FD4A-D5FD-4C90-A3EC-4F07BD1325F3}" destId="{34D9F18D-F542-4D19-8F2F-B7A6BDC6A090}" srcOrd="0" destOrd="0" presId="urn:microsoft.com/office/officeart/2018/2/layout/IconCircleList"/>
    <dgm:cxn modelId="{2551F897-4676-46AB-8228-03F8AC44E059}" type="presParOf" srcId="{4469FD4A-D5FD-4C90-A3EC-4F07BD1325F3}" destId="{8895F887-BE08-4051-8976-4F8E430EFF21}" srcOrd="1" destOrd="0" presId="urn:microsoft.com/office/officeart/2018/2/layout/IconCircleList"/>
    <dgm:cxn modelId="{C2672BD8-75EA-4256-8FE7-EC0E74B83822}" type="presParOf" srcId="{4469FD4A-D5FD-4C90-A3EC-4F07BD1325F3}" destId="{5EDBBB0F-4D7A-426E-AFA0-A35FC0C71024}" srcOrd="2" destOrd="0" presId="urn:microsoft.com/office/officeart/2018/2/layout/IconCircleList"/>
    <dgm:cxn modelId="{6A1A8990-E73D-4509-ACB4-EDCB491547D7}" type="presParOf" srcId="{4469FD4A-D5FD-4C90-A3EC-4F07BD1325F3}" destId="{A0696D9E-65D4-44B9-AA39-56846CAF742C}" srcOrd="3" destOrd="0" presId="urn:microsoft.com/office/officeart/2018/2/layout/IconCircleList"/>
    <dgm:cxn modelId="{E973A20C-C3B7-4205-9396-2B907E70A158}" type="presParOf" srcId="{00F1CD1D-01E6-45D7-9D95-C3F67969F81A}" destId="{8BB06494-6C15-4062-9563-2CC67141E00E}" srcOrd="7" destOrd="0" presId="urn:microsoft.com/office/officeart/2018/2/layout/IconCircleList"/>
    <dgm:cxn modelId="{73510010-7479-4B47-B202-A6075D36927A}" type="presParOf" srcId="{00F1CD1D-01E6-45D7-9D95-C3F67969F81A}" destId="{02DEF573-F3F5-4FE5-9905-4BC4A53CC257}" srcOrd="8" destOrd="0" presId="urn:microsoft.com/office/officeart/2018/2/layout/IconCircleList"/>
    <dgm:cxn modelId="{6DDB0A51-D7A1-46FF-A294-DD19D6BF6B31}" type="presParOf" srcId="{02DEF573-F3F5-4FE5-9905-4BC4A53CC257}" destId="{1582D012-A1C9-41F6-AC1C-F9E505027B93}" srcOrd="0" destOrd="0" presId="urn:microsoft.com/office/officeart/2018/2/layout/IconCircleList"/>
    <dgm:cxn modelId="{624F467D-9417-4ED4-85BF-84D7DC43692B}" type="presParOf" srcId="{02DEF573-F3F5-4FE5-9905-4BC4A53CC257}" destId="{CDD6256E-DD38-4DB4-8972-D7940B968977}" srcOrd="1" destOrd="0" presId="urn:microsoft.com/office/officeart/2018/2/layout/IconCircleList"/>
    <dgm:cxn modelId="{2CDA7A2A-471E-41FF-ACED-A9446EE9A64B}" type="presParOf" srcId="{02DEF573-F3F5-4FE5-9905-4BC4A53CC257}" destId="{849578A4-E556-452B-A0E5-BCDB61B26F80}" srcOrd="2" destOrd="0" presId="urn:microsoft.com/office/officeart/2018/2/layout/IconCircleList"/>
    <dgm:cxn modelId="{263E017C-17F3-4F39-9017-6EF93DBC5311}" type="presParOf" srcId="{02DEF573-F3F5-4FE5-9905-4BC4A53CC257}" destId="{6A06FD47-CF65-49D8-A173-C970001EDDF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159A29-3A12-4284-9CEC-C0511BE75A32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9D26FB7-8BD9-458A-829A-6CF680D16BCA}">
      <dgm:prSet phldrT="[Text]"/>
      <dgm:spPr/>
      <dgm:t>
        <a:bodyPr/>
        <a:lstStyle/>
        <a:p>
          <a:r>
            <a:rPr lang="en-US" dirty="0"/>
            <a:t>Iris Detection</a:t>
          </a:r>
        </a:p>
      </dgm:t>
    </dgm:pt>
    <dgm:pt modelId="{4B092EF1-3C0E-48C3-AAA1-40E6CFD45CA3}" type="parTrans" cxnId="{AC288C20-8933-4E01-9928-87DAF8B302AA}">
      <dgm:prSet/>
      <dgm:spPr/>
      <dgm:t>
        <a:bodyPr/>
        <a:lstStyle/>
        <a:p>
          <a:endParaRPr lang="en-US"/>
        </a:p>
      </dgm:t>
    </dgm:pt>
    <dgm:pt modelId="{BB45A7F4-71B1-4B75-8B84-460874053083}" type="sibTrans" cxnId="{AC288C20-8933-4E01-9928-87DAF8B302AA}">
      <dgm:prSet/>
      <dgm:spPr/>
      <dgm:t>
        <a:bodyPr/>
        <a:lstStyle/>
        <a:p>
          <a:endParaRPr lang="en-US"/>
        </a:p>
      </dgm:t>
    </dgm:pt>
    <dgm:pt modelId="{349D1B00-B7C3-467D-B859-038983E2574E}">
      <dgm:prSet phldrT="[Text]"/>
      <dgm:spPr/>
      <dgm:t>
        <a:bodyPr/>
        <a:lstStyle/>
        <a:p>
          <a:r>
            <a:rPr lang="en-US" dirty="0"/>
            <a:t>The YOLOv8 model is trained</a:t>
          </a:r>
        </a:p>
      </dgm:t>
    </dgm:pt>
    <dgm:pt modelId="{C5CF9DB8-B40D-48BF-A77A-26C2230F15FF}" type="parTrans" cxnId="{43DB8E38-BDF4-479E-B6A8-E8D42D5B9E85}">
      <dgm:prSet/>
      <dgm:spPr/>
      <dgm:t>
        <a:bodyPr/>
        <a:lstStyle/>
        <a:p>
          <a:endParaRPr lang="en-US"/>
        </a:p>
      </dgm:t>
    </dgm:pt>
    <dgm:pt modelId="{E30BDA09-F031-489E-B345-F285A7ABCBDD}" type="sibTrans" cxnId="{43DB8E38-BDF4-479E-B6A8-E8D42D5B9E85}">
      <dgm:prSet/>
      <dgm:spPr/>
      <dgm:t>
        <a:bodyPr/>
        <a:lstStyle/>
        <a:p>
          <a:endParaRPr lang="en-US"/>
        </a:p>
      </dgm:t>
    </dgm:pt>
    <dgm:pt modelId="{C668156D-FCBE-454D-B11D-397D5421F3D4}">
      <dgm:prSet phldrT="[Text]"/>
      <dgm:spPr/>
      <dgm:t>
        <a:bodyPr/>
        <a:lstStyle/>
        <a:p>
          <a:r>
            <a:rPr lang="en-US" dirty="0"/>
            <a:t>Dataset Enhancement</a:t>
          </a:r>
        </a:p>
      </dgm:t>
    </dgm:pt>
    <dgm:pt modelId="{3F7A68EA-5FF5-4FF8-B83F-4F12225B9CAF}" type="parTrans" cxnId="{0CF1A2B5-CB8B-4C91-87DE-FE120A3D0232}">
      <dgm:prSet/>
      <dgm:spPr/>
      <dgm:t>
        <a:bodyPr/>
        <a:lstStyle/>
        <a:p>
          <a:endParaRPr lang="en-US"/>
        </a:p>
      </dgm:t>
    </dgm:pt>
    <dgm:pt modelId="{227D1D59-E50F-415F-8A9A-8C111CA95689}" type="sibTrans" cxnId="{0CF1A2B5-CB8B-4C91-87DE-FE120A3D0232}">
      <dgm:prSet/>
      <dgm:spPr/>
      <dgm:t>
        <a:bodyPr/>
        <a:lstStyle/>
        <a:p>
          <a:endParaRPr lang="en-US"/>
        </a:p>
      </dgm:t>
    </dgm:pt>
    <dgm:pt modelId="{35A43A0B-2CDB-4C76-9489-4CB4980E30C0}">
      <dgm:prSet phldrT="[Text]"/>
      <dgm:spPr/>
      <dgm:t>
        <a:bodyPr/>
        <a:lstStyle/>
        <a:p>
          <a:r>
            <a:rPr lang="en-US" dirty="0"/>
            <a:t>Input Image is cropped</a:t>
          </a:r>
        </a:p>
      </dgm:t>
    </dgm:pt>
    <dgm:pt modelId="{FDED2A2D-8E50-4EC1-98D4-38F45E447BF4}" type="parTrans" cxnId="{AFC7303A-D794-4940-A274-B9D0C0882CA0}">
      <dgm:prSet/>
      <dgm:spPr/>
      <dgm:t>
        <a:bodyPr/>
        <a:lstStyle/>
        <a:p>
          <a:endParaRPr lang="en-US"/>
        </a:p>
      </dgm:t>
    </dgm:pt>
    <dgm:pt modelId="{2A958A5A-DCC1-457E-B577-FA26BBD5D2CF}" type="sibTrans" cxnId="{AFC7303A-D794-4940-A274-B9D0C0882CA0}">
      <dgm:prSet/>
      <dgm:spPr/>
      <dgm:t>
        <a:bodyPr/>
        <a:lstStyle/>
        <a:p>
          <a:endParaRPr lang="en-US"/>
        </a:p>
      </dgm:t>
    </dgm:pt>
    <dgm:pt modelId="{ACF5026F-5303-4E95-9CC8-77CEA4FB98B7}">
      <dgm:prSet phldrT="[Text]"/>
      <dgm:spPr/>
      <dgm:t>
        <a:bodyPr/>
        <a:lstStyle/>
        <a:p>
          <a:r>
            <a:rPr lang="en-US" dirty="0"/>
            <a:t>Image Enhancement</a:t>
          </a:r>
        </a:p>
      </dgm:t>
    </dgm:pt>
    <dgm:pt modelId="{7116F593-0878-4D68-A35F-F45AD3257CC8}" type="parTrans" cxnId="{87877F3C-8C5F-4514-9E66-0AF5470EB4FF}">
      <dgm:prSet/>
      <dgm:spPr/>
      <dgm:t>
        <a:bodyPr/>
        <a:lstStyle/>
        <a:p>
          <a:endParaRPr lang="en-US"/>
        </a:p>
      </dgm:t>
    </dgm:pt>
    <dgm:pt modelId="{C7E50333-4D70-4430-9F27-08CBF192B675}" type="sibTrans" cxnId="{87877F3C-8C5F-4514-9E66-0AF5470EB4FF}">
      <dgm:prSet/>
      <dgm:spPr/>
      <dgm:t>
        <a:bodyPr/>
        <a:lstStyle/>
        <a:p>
          <a:endParaRPr lang="en-US"/>
        </a:p>
      </dgm:t>
    </dgm:pt>
    <dgm:pt modelId="{78430672-8EA1-4375-A2DE-79946C7EA716}">
      <dgm:prSet phldrT="[Text]"/>
      <dgm:spPr/>
      <dgm:t>
        <a:bodyPr/>
        <a:lstStyle/>
        <a:p>
          <a:r>
            <a:rPr lang="en-US" dirty="0"/>
            <a:t>Iris Recognition</a:t>
          </a:r>
        </a:p>
      </dgm:t>
    </dgm:pt>
    <dgm:pt modelId="{692CB804-49F0-4C6A-B9A0-FA6F974451F3}" type="parTrans" cxnId="{DDF9A166-5E44-4FA5-9237-3E36C691BCBC}">
      <dgm:prSet/>
      <dgm:spPr/>
      <dgm:t>
        <a:bodyPr/>
        <a:lstStyle/>
        <a:p>
          <a:endParaRPr lang="en-US"/>
        </a:p>
      </dgm:t>
    </dgm:pt>
    <dgm:pt modelId="{466CF8BA-4F4B-4C27-B7CD-D55A9F5ACC47}" type="sibTrans" cxnId="{DDF9A166-5E44-4FA5-9237-3E36C691BCBC}">
      <dgm:prSet/>
      <dgm:spPr/>
      <dgm:t>
        <a:bodyPr/>
        <a:lstStyle/>
        <a:p>
          <a:endParaRPr lang="en-US"/>
        </a:p>
      </dgm:t>
    </dgm:pt>
    <dgm:pt modelId="{DD3967ED-BAB0-4798-8A6A-248AA779561E}">
      <dgm:prSet phldrT="[Text]"/>
      <dgm:spPr/>
      <dgm:t>
        <a:bodyPr/>
        <a:lstStyle/>
        <a:p>
          <a:r>
            <a:rPr lang="en-US" dirty="0"/>
            <a:t>Resnet50 model as Embedding</a:t>
          </a:r>
        </a:p>
      </dgm:t>
    </dgm:pt>
    <dgm:pt modelId="{9B0A093A-89B0-4168-A2D0-68EFE94C56FF}" type="parTrans" cxnId="{FBE13C97-1165-41E5-A88E-2B9D67417222}">
      <dgm:prSet/>
      <dgm:spPr/>
      <dgm:t>
        <a:bodyPr/>
        <a:lstStyle/>
        <a:p>
          <a:endParaRPr lang="en-US"/>
        </a:p>
      </dgm:t>
    </dgm:pt>
    <dgm:pt modelId="{AAF6DBDD-C213-448F-8EC4-E60DE5C0D046}" type="sibTrans" cxnId="{FBE13C97-1165-41E5-A88E-2B9D67417222}">
      <dgm:prSet/>
      <dgm:spPr/>
      <dgm:t>
        <a:bodyPr/>
        <a:lstStyle/>
        <a:p>
          <a:endParaRPr lang="en-US"/>
        </a:p>
      </dgm:t>
    </dgm:pt>
    <dgm:pt modelId="{1940BFA9-235C-4817-9226-7F40810A1BEA}">
      <dgm:prSet phldrT="[Text]"/>
      <dgm:spPr/>
      <dgm:t>
        <a:bodyPr/>
        <a:lstStyle/>
        <a:p>
          <a:r>
            <a:rPr lang="en-US" dirty="0"/>
            <a:t>Siamese model is Trained</a:t>
          </a:r>
        </a:p>
      </dgm:t>
    </dgm:pt>
    <dgm:pt modelId="{991F0A19-5FE6-4614-BF51-E4AD73D53849}" type="parTrans" cxnId="{E137C872-3504-4488-9590-7D8629E33BAF}">
      <dgm:prSet/>
      <dgm:spPr/>
      <dgm:t>
        <a:bodyPr/>
        <a:lstStyle/>
        <a:p>
          <a:endParaRPr lang="en-US"/>
        </a:p>
      </dgm:t>
    </dgm:pt>
    <dgm:pt modelId="{519F0FF0-34AD-4D3B-93AA-3EFF34BEA769}" type="sibTrans" cxnId="{E137C872-3504-4488-9590-7D8629E33BAF}">
      <dgm:prSet/>
      <dgm:spPr/>
      <dgm:t>
        <a:bodyPr/>
        <a:lstStyle/>
        <a:p>
          <a:endParaRPr lang="en-US"/>
        </a:p>
      </dgm:t>
    </dgm:pt>
    <dgm:pt modelId="{304586D1-7DA0-4B6C-84E4-4DE460530DBB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2F88BC79-1F63-4948-A92D-56FE01136C65}" type="parTrans" cxnId="{64245930-DF2A-4816-831F-A5D546BE949E}">
      <dgm:prSet/>
      <dgm:spPr/>
      <dgm:t>
        <a:bodyPr/>
        <a:lstStyle/>
        <a:p>
          <a:endParaRPr lang="en-US"/>
        </a:p>
      </dgm:t>
    </dgm:pt>
    <dgm:pt modelId="{D961965F-29DC-4844-8700-3DE9BAB96210}" type="sibTrans" cxnId="{64245930-DF2A-4816-831F-A5D546BE949E}">
      <dgm:prSet/>
      <dgm:spPr/>
      <dgm:t>
        <a:bodyPr/>
        <a:lstStyle/>
        <a:p>
          <a:endParaRPr lang="en-US"/>
        </a:p>
      </dgm:t>
    </dgm:pt>
    <dgm:pt modelId="{DD6B5802-AD5A-4D6D-B56C-6FE76EFE1EFF}">
      <dgm:prSet phldrT="[Text]"/>
      <dgm:spPr/>
      <dgm:t>
        <a:bodyPr/>
        <a:lstStyle/>
        <a:p>
          <a:r>
            <a:rPr lang="en-US" dirty="0"/>
            <a:t>Precision, recall </a:t>
          </a:r>
        </a:p>
      </dgm:t>
    </dgm:pt>
    <dgm:pt modelId="{76CCD3D4-1611-4109-96A9-481183C2A870}" type="parTrans" cxnId="{6D2F71BD-05E4-40FB-B4AA-305067067BD5}">
      <dgm:prSet/>
      <dgm:spPr/>
      <dgm:t>
        <a:bodyPr/>
        <a:lstStyle/>
        <a:p>
          <a:endParaRPr lang="en-US"/>
        </a:p>
      </dgm:t>
    </dgm:pt>
    <dgm:pt modelId="{7C395F00-ADBD-4DBE-8E14-F80E387E5E0C}" type="sibTrans" cxnId="{6D2F71BD-05E4-40FB-B4AA-305067067BD5}">
      <dgm:prSet/>
      <dgm:spPr/>
      <dgm:t>
        <a:bodyPr/>
        <a:lstStyle/>
        <a:p>
          <a:endParaRPr lang="en-US"/>
        </a:p>
      </dgm:t>
    </dgm:pt>
    <dgm:pt modelId="{22E134D9-80DC-4AFC-9C20-9AAA998BC46E}">
      <dgm:prSet phldrT="[Text]"/>
      <dgm:spPr/>
      <dgm:t>
        <a:bodyPr/>
        <a:lstStyle/>
        <a:p>
          <a:r>
            <a:rPr lang="en-US" dirty="0"/>
            <a:t>Similarity</a:t>
          </a:r>
        </a:p>
      </dgm:t>
    </dgm:pt>
    <dgm:pt modelId="{F341951C-A3BA-400B-BC6C-F83A17853939}" type="parTrans" cxnId="{68DF2352-BDE7-468D-991E-0CC2401EB40E}">
      <dgm:prSet/>
      <dgm:spPr/>
      <dgm:t>
        <a:bodyPr/>
        <a:lstStyle/>
        <a:p>
          <a:endParaRPr lang="en-US"/>
        </a:p>
      </dgm:t>
    </dgm:pt>
    <dgm:pt modelId="{A693E408-0FDC-4961-88CA-B64A9BD642A3}" type="sibTrans" cxnId="{68DF2352-BDE7-468D-991E-0CC2401EB40E}">
      <dgm:prSet/>
      <dgm:spPr/>
      <dgm:t>
        <a:bodyPr/>
        <a:lstStyle/>
        <a:p>
          <a:endParaRPr lang="en-US"/>
        </a:p>
      </dgm:t>
    </dgm:pt>
    <dgm:pt modelId="{70A6D5C0-C025-440E-8E62-50AE5DDBBB0F}">
      <dgm:prSet phldrT="[Text]"/>
      <dgm:spPr/>
      <dgm:t>
        <a:bodyPr/>
        <a:lstStyle/>
        <a:p>
          <a:r>
            <a:rPr lang="en-US" dirty="0"/>
            <a:t>Epochs =100, Batch size =16, Workers =8,Optimizer=SGD</a:t>
          </a:r>
        </a:p>
      </dgm:t>
    </dgm:pt>
    <dgm:pt modelId="{BF2705F0-7BA7-4AB0-85FF-753F32FC3FB6}" type="parTrans" cxnId="{E4D669BF-7C3E-49C6-B734-526849327BA2}">
      <dgm:prSet/>
      <dgm:spPr/>
      <dgm:t>
        <a:bodyPr/>
        <a:lstStyle/>
        <a:p>
          <a:endParaRPr lang="en-US"/>
        </a:p>
      </dgm:t>
    </dgm:pt>
    <dgm:pt modelId="{321D01C4-8D6B-430D-A622-299A4952A578}" type="sibTrans" cxnId="{E4D669BF-7C3E-49C6-B734-526849327BA2}">
      <dgm:prSet/>
      <dgm:spPr/>
      <dgm:t>
        <a:bodyPr/>
        <a:lstStyle/>
        <a:p>
          <a:endParaRPr lang="en-US"/>
        </a:p>
      </dgm:t>
    </dgm:pt>
    <dgm:pt modelId="{6C4358F1-856A-4DA8-9600-D4D2B40CA595}">
      <dgm:prSet phldrT="[Text]"/>
      <dgm:spPr/>
      <dgm:t>
        <a:bodyPr/>
        <a:lstStyle/>
        <a:p>
          <a:r>
            <a:rPr lang="en-US" dirty="0"/>
            <a:t>Epochs =500, workers = 8, Optimizer = Adam(</a:t>
          </a:r>
          <a:r>
            <a:rPr lang="en-US" dirty="0" err="1"/>
            <a:t>lr</a:t>
          </a:r>
          <a:r>
            <a:rPr lang="en-US" dirty="0"/>
            <a:t>= 1e-4)</a:t>
          </a:r>
        </a:p>
      </dgm:t>
    </dgm:pt>
    <dgm:pt modelId="{5EAE7A95-D0C7-4449-8E16-972639816C23}" type="parTrans" cxnId="{F4255234-6FF3-426A-A2BE-9EEEF19DC55E}">
      <dgm:prSet/>
      <dgm:spPr/>
      <dgm:t>
        <a:bodyPr/>
        <a:lstStyle/>
        <a:p>
          <a:endParaRPr lang="en-US"/>
        </a:p>
      </dgm:t>
    </dgm:pt>
    <dgm:pt modelId="{0FFBA762-5469-4E71-A308-CDDC800BD7BF}" type="sibTrans" cxnId="{F4255234-6FF3-426A-A2BE-9EEEF19DC55E}">
      <dgm:prSet/>
      <dgm:spPr/>
      <dgm:t>
        <a:bodyPr/>
        <a:lstStyle/>
        <a:p>
          <a:endParaRPr lang="en-US"/>
        </a:p>
      </dgm:t>
    </dgm:pt>
    <dgm:pt modelId="{45D7E820-8B41-4AEA-986D-01317366C7B1}" type="pres">
      <dgm:prSet presAssocID="{02159A29-3A12-4284-9CEC-C0511BE75A32}" presName="Name0" presStyleCnt="0">
        <dgm:presLayoutVars>
          <dgm:dir/>
          <dgm:animLvl val="lvl"/>
          <dgm:resizeHandles val="exact"/>
        </dgm:presLayoutVars>
      </dgm:prSet>
      <dgm:spPr/>
    </dgm:pt>
    <dgm:pt modelId="{197B9E42-209F-4824-8F63-16C4DB2F762E}" type="pres">
      <dgm:prSet presAssocID="{304586D1-7DA0-4B6C-84E4-4DE460530DBB}" presName="boxAndChildren" presStyleCnt="0"/>
      <dgm:spPr/>
    </dgm:pt>
    <dgm:pt modelId="{B135C2BD-3FA6-4547-BF5F-A741C2D9A47D}" type="pres">
      <dgm:prSet presAssocID="{304586D1-7DA0-4B6C-84E4-4DE460530DBB}" presName="parentTextBox" presStyleLbl="node1" presStyleIdx="0" presStyleCnt="4"/>
      <dgm:spPr/>
    </dgm:pt>
    <dgm:pt modelId="{ECB50A60-B746-4043-AEE1-157608B30FB9}" type="pres">
      <dgm:prSet presAssocID="{304586D1-7DA0-4B6C-84E4-4DE460530DBB}" presName="entireBox" presStyleLbl="node1" presStyleIdx="0" presStyleCnt="4"/>
      <dgm:spPr/>
    </dgm:pt>
    <dgm:pt modelId="{B129C36C-9EFF-435A-8206-2EB9BA787396}" type="pres">
      <dgm:prSet presAssocID="{304586D1-7DA0-4B6C-84E4-4DE460530DBB}" presName="descendantBox" presStyleCnt="0"/>
      <dgm:spPr/>
    </dgm:pt>
    <dgm:pt modelId="{27ECC32E-8164-45C3-A659-1B2A1AC7071A}" type="pres">
      <dgm:prSet presAssocID="{DD6B5802-AD5A-4D6D-B56C-6FE76EFE1EFF}" presName="childTextBox" presStyleLbl="fgAccFollowNode1" presStyleIdx="0" presStyleCnt="7">
        <dgm:presLayoutVars>
          <dgm:bulletEnabled val="1"/>
        </dgm:presLayoutVars>
      </dgm:prSet>
      <dgm:spPr/>
    </dgm:pt>
    <dgm:pt modelId="{E1A6250D-6E97-499D-9BC5-1F4B9C7111E7}" type="pres">
      <dgm:prSet presAssocID="{22E134D9-80DC-4AFC-9C20-9AAA998BC46E}" presName="childTextBox" presStyleLbl="fgAccFollowNode1" presStyleIdx="1" presStyleCnt="7">
        <dgm:presLayoutVars>
          <dgm:bulletEnabled val="1"/>
        </dgm:presLayoutVars>
      </dgm:prSet>
      <dgm:spPr/>
    </dgm:pt>
    <dgm:pt modelId="{AC594A49-EA83-4B6C-9288-E5D1E3AE55EC}" type="pres">
      <dgm:prSet presAssocID="{466CF8BA-4F4B-4C27-B7CD-D55A9F5ACC47}" presName="sp" presStyleCnt="0"/>
      <dgm:spPr/>
    </dgm:pt>
    <dgm:pt modelId="{BDFB2EDA-A494-4782-AE1A-11D755F9F696}" type="pres">
      <dgm:prSet presAssocID="{78430672-8EA1-4375-A2DE-79946C7EA716}" presName="arrowAndChildren" presStyleCnt="0"/>
      <dgm:spPr/>
    </dgm:pt>
    <dgm:pt modelId="{4D7E8A5F-A9E4-4242-BADF-8323FA52AE87}" type="pres">
      <dgm:prSet presAssocID="{78430672-8EA1-4375-A2DE-79946C7EA716}" presName="parentTextArrow" presStyleLbl="node1" presStyleIdx="0" presStyleCnt="4"/>
      <dgm:spPr/>
    </dgm:pt>
    <dgm:pt modelId="{F8E3E72B-6290-43CF-9A07-97D4B82C46F8}" type="pres">
      <dgm:prSet presAssocID="{78430672-8EA1-4375-A2DE-79946C7EA716}" presName="arrow" presStyleLbl="node1" presStyleIdx="1" presStyleCnt="4"/>
      <dgm:spPr/>
    </dgm:pt>
    <dgm:pt modelId="{D01E4376-B3A9-4F7C-9AE2-DB924410FB68}" type="pres">
      <dgm:prSet presAssocID="{78430672-8EA1-4375-A2DE-79946C7EA716}" presName="descendantArrow" presStyleCnt="0"/>
      <dgm:spPr/>
    </dgm:pt>
    <dgm:pt modelId="{E532FAA1-B04E-451C-AE24-69A0D82D5047}" type="pres">
      <dgm:prSet presAssocID="{DD3967ED-BAB0-4798-8A6A-248AA779561E}" presName="childTextArrow" presStyleLbl="fgAccFollowNode1" presStyleIdx="2" presStyleCnt="7">
        <dgm:presLayoutVars>
          <dgm:bulletEnabled val="1"/>
        </dgm:presLayoutVars>
      </dgm:prSet>
      <dgm:spPr/>
    </dgm:pt>
    <dgm:pt modelId="{84D9E86A-D59D-4B9F-BE42-7AAC7939A0B7}" type="pres">
      <dgm:prSet presAssocID="{1940BFA9-235C-4817-9226-7F40810A1BEA}" presName="childTextArrow" presStyleLbl="fgAccFollowNode1" presStyleIdx="3" presStyleCnt="7">
        <dgm:presLayoutVars>
          <dgm:bulletEnabled val="1"/>
        </dgm:presLayoutVars>
      </dgm:prSet>
      <dgm:spPr/>
    </dgm:pt>
    <dgm:pt modelId="{E104DAE0-CBF8-4638-A26A-EE3F7601F8D5}" type="pres">
      <dgm:prSet presAssocID="{227D1D59-E50F-415F-8A9A-8C111CA95689}" presName="sp" presStyleCnt="0"/>
      <dgm:spPr/>
    </dgm:pt>
    <dgm:pt modelId="{0AE9C834-D0D7-45E0-B1BC-8E81D344ADCF}" type="pres">
      <dgm:prSet presAssocID="{C668156D-FCBE-454D-B11D-397D5421F3D4}" presName="arrowAndChildren" presStyleCnt="0"/>
      <dgm:spPr/>
    </dgm:pt>
    <dgm:pt modelId="{5E9D3405-FAC1-41E7-BACF-681835C356A9}" type="pres">
      <dgm:prSet presAssocID="{C668156D-FCBE-454D-B11D-397D5421F3D4}" presName="parentTextArrow" presStyleLbl="node1" presStyleIdx="1" presStyleCnt="4"/>
      <dgm:spPr/>
    </dgm:pt>
    <dgm:pt modelId="{4DD30183-6528-4380-AC6C-8A31552C5084}" type="pres">
      <dgm:prSet presAssocID="{C668156D-FCBE-454D-B11D-397D5421F3D4}" presName="arrow" presStyleLbl="node1" presStyleIdx="2" presStyleCnt="4"/>
      <dgm:spPr/>
    </dgm:pt>
    <dgm:pt modelId="{D48BCF47-F662-4FC1-81E1-8E9C5BA5C7E1}" type="pres">
      <dgm:prSet presAssocID="{C668156D-FCBE-454D-B11D-397D5421F3D4}" presName="descendantArrow" presStyleCnt="0"/>
      <dgm:spPr/>
    </dgm:pt>
    <dgm:pt modelId="{A7FC2BD5-EE74-4E7D-8516-3B25C119CADF}" type="pres">
      <dgm:prSet presAssocID="{35A43A0B-2CDB-4C76-9489-4CB4980E30C0}" presName="childTextArrow" presStyleLbl="fgAccFollowNode1" presStyleIdx="4" presStyleCnt="7">
        <dgm:presLayoutVars>
          <dgm:bulletEnabled val="1"/>
        </dgm:presLayoutVars>
      </dgm:prSet>
      <dgm:spPr/>
    </dgm:pt>
    <dgm:pt modelId="{2A62AAD8-7FF1-48C2-B088-B812C26C9AF9}" type="pres">
      <dgm:prSet presAssocID="{ACF5026F-5303-4E95-9CC8-77CEA4FB98B7}" presName="childTextArrow" presStyleLbl="fgAccFollowNode1" presStyleIdx="5" presStyleCnt="7">
        <dgm:presLayoutVars>
          <dgm:bulletEnabled val="1"/>
        </dgm:presLayoutVars>
      </dgm:prSet>
      <dgm:spPr/>
    </dgm:pt>
    <dgm:pt modelId="{35ACA8B1-9CD4-45A4-9A43-0AF527481CD5}" type="pres">
      <dgm:prSet presAssocID="{BB45A7F4-71B1-4B75-8B84-460874053083}" presName="sp" presStyleCnt="0"/>
      <dgm:spPr/>
    </dgm:pt>
    <dgm:pt modelId="{FA5BD9D1-66F0-4A14-84EF-F798E9187432}" type="pres">
      <dgm:prSet presAssocID="{09D26FB7-8BD9-458A-829A-6CF680D16BCA}" presName="arrowAndChildren" presStyleCnt="0"/>
      <dgm:spPr/>
    </dgm:pt>
    <dgm:pt modelId="{F3DEF2F6-F9C2-465A-BD50-491594043A76}" type="pres">
      <dgm:prSet presAssocID="{09D26FB7-8BD9-458A-829A-6CF680D16BCA}" presName="parentTextArrow" presStyleLbl="node1" presStyleIdx="2" presStyleCnt="4"/>
      <dgm:spPr/>
    </dgm:pt>
    <dgm:pt modelId="{C3797BF2-EA89-416A-844B-ABADCD760D49}" type="pres">
      <dgm:prSet presAssocID="{09D26FB7-8BD9-458A-829A-6CF680D16BCA}" presName="arrow" presStyleLbl="node1" presStyleIdx="3" presStyleCnt="4"/>
      <dgm:spPr/>
    </dgm:pt>
    <dgm:pt modelId="{8C9858EE-A071-4CFF-A733-5B1A14EE0CB2}" type="pres">
      <dgm:prSet presAssocID="{09D26FB7-8BD9-458A-829A-6CF680D16BCA}" presName="descendantArrow" presStyleCnt="0"/>
      <dgm:spPr/>
    </dgm:pt>
    <dgm:pt modelId="{CCE09AC0-2303-49CD-A104-340B7FC703C4}" type="pres">
      <dgm:prSet presAssocID="{349D1B00-B7C3-467D-B859-038983E2574E}" presName="childTextArrow" presStyleLbl="fgAccFollowNode1" presStyleIdx="6" presStyleCnt="7">
        <dgm:presLayoutVars>
          <dgm:bulletEnabled val="1"/>
        </dgm:presLayoutVars>
      </dgm:prSet>
      <dgm:spPr/>
    </dgm:pt>
  </dgm:ptLst>
  <dgm:cxnLst>
    <dgm:cxn modelId="{2AF1220D-AB37-481D-970F-BC6B98730509}" type="presOf" srcId="{304586D1-7DA0-4B6C-84E4-4DE460530DBB}" destId="{B135C2BD-3FA6-4547-BF5F-A741C2D9A47D}" srcOrd="0" destOrd="0" presId="urn:microsoft.com/office/officeart/2005/8/layout/process4"/>
    <dgm:cxn modelId="{AC288C20-8933-4E01-9928-87DAF8B302AA}" srcId="{02159A29-3A12-4284-9CEC-C0511BE75A32}" destId="{09D26FB7-8BD9-458A-829A-6CF680D16BCA}" srcOrd="0" destOrd="0" parTransId="{4B092EF1-3C0E-48C3-AAA1-40E6CFD45CA3}" sibTransId="{BB45A7F4-71B1-4B75-8B84-460874053083}"/>
    <dgm:cxn modelId="{507B182B-D397-4E72-B1E7-C4D728D08BE5}" type="presOf" srcId="{09D26FB7-8BD9-458A-829A-6CF680D16BCA}" destId="{F3DEF2F6-F9C2-465A-BD50-491594043A76}" srcOrd="0" destOrd="0" presId="urn:microsoft.com/office/officeart/2005/8/layout/process4"/>
    <dgm:cxn modelId="{28A52A30-B424-4F38-A695-12345DB479EB}" type="presOf" srcId="{C668156D-FCBE-454D-B11D-397D5421F3D4}" destId="{5E9D3405-FAC1-41E7-BACF-681835C356A9}" srcOrd="0" destOrd="0" presId="urn:microsoft.com/office/officeart/2005/8/layout/process4"/>
    <dgm:cxn modelId="{64245930-DF2A-4816-831F-A5D546BE949E}" srcId="{02159A29-3A12-4284-9CEC-C0511BE75A32}" destId="{304586D1-7DA0-4B6C-84E4-4DE460530DBB}" srcOrd="3" destOrd="0" parTransId="{2F88BC79-1F63-4948-A92D-56FE01136C65}" sibTransId="{D961965F-29DC-4844-8700-3DE9BAB96210}"/>
    <dgm:cxn modelId="{2CCC6433-7BD9-4C41-BA35-76E93C52E10C}" type="presOf" srcId="{02159A29-3A12-4284-9CEC-C0511BE75A32}" destId="{45D7E820-8B41-4AEA-986D-01317366C7B1}" srcOrd="0" destOrd="0" presId="urn:microsoft.com/office/officeart/2005/8/layout/process4"/>
    <dgm:cxn modelId="{F4255234-6FF3-426A-A2BE-9EEEF19DC55E}" srcId="{1940BFA9-235C-4817-9226-7F40810A1BEA}" destId="{6C4358F1-856A-4DA8-9600-D4D2B40CA595}" srcOrd="0" destOrd="0" parTransId="{5EAE7A95-D0C7-4449-8E16-972639816C23}" sibTransId="{0FFBA762-5469-4E71-A308-CDDC800BD7BF}"/>
    <dgm:cxn modelId="{43DB8E38-BDF4-479E-B6A8-E8D42D5B9E85}" srcId="{09D26FB7-8BD9-458A-829A-6CF680D16BCA}" destId="{349D1B00-B7C3-467D-B859-038983E2574E}" srcOrd="0" destOrd="0" parTransId="{C5CF9DB8-B40D-48BF-A77A-26C2230F15FF}" sibTransId="{E30BDA09-F031-489E-B345-F285A7ABCBDD}"/>
    <dgm:cxn modelId="{C2E0053A-E17A-4F38-AD15-1324F036CDFE}" type="presOf" srcId="{349D1B00-B7C3-467D-B859-038983E2574E}" destId="{CCE09AC0-2303-49CD-A104-340B7FC703C4}" srcOrd="0" destOrd="0" presId="urn:microsoft.com/office/officeart/2005/8/layout/process4"/>
    <dgm:cxn modelId="{AFC7303A-D794-4940-A274-B9D0C0882CA0}" srcId="{C668156D-FCBE-454D-B11D-397D5421F3D4}" destId="{35A43A0B-2CDB-4C76-9489-4CB4980E30C0}" srcOrd="0" destOrd="0" parTransId="{FDED2A2D-8E50-4EC1-98D4-38F45E447BF4}" sibTransId="{2A958A5A-DCC1-457E-B577-FA26BBD5D2CF}"/>
    <dgm:cxn modelId="{87877F3C-8C5F-4514-9E66-0AF5470EB4FF}" srcId="{C668156D-FCBE-454D-B11D-397D5421F3D4}" destId="{ACF5026F-5303-4E95-9CC8-77CEA4FB98B7}" srcOrd="1" destOrd="0" parTransId="{7116F593-0878-4D68-A35F-F45AD3257CC8}" sibTransId="{C7E50333-4D70-4430-9F27-08CBF192B675}"/>
    <dgm:cxn modelId="{DDF9A166-5E44-4FA5-9237-3E36C691BCBC}" srcId="{02159A29-3A12-4284-9CEC-C0511BE75A32}" destId="{78430672-8EA1-4375-A2DE-79946C7EA716}" srcOrd="2" destOrd="0" parTransId="{692CB804-49F0-4C6A-B9A0-FA6F974451F3}" sibTransId="{466CF8BA-4F4B-4C27-B7CD-D55A9F5ACC47}"/>
    <dgm:cxn modelId="{F9825048-0980-4EC1-9EDB-1626EB40ABB8}" type="presOf" srcId="{ACF5026F-5303-4E95-9CC8-77CEA4FB98B7}" destId="{2A62AAD8-7FF1-48C2-B088-B812C26C9AF9}" srcOrd="0" destOrd="0" presId="urn:microsoft.com/office/officeart/2005/8/layout/process4"/>
    <dgm:cxn modelId="{C359064A-FEC8-451C-8A39-9660A28725C1}" type="presOf" srcId="{304586D1-7DA0-4B6C-84E4-4DE460530DBB}" destId="{ECB50A60-B746-4043-AEE1-157608B30FB9}" srcOrd="1" destOrd="0" presId="urn:microsoft.com/office/officeart/2005/8/layout/process4"/>
    <dgm:cxn modelId="{68DF2352-BDE7-468D-991E-0CC2401EB40E}" srcId="{304586D1-7DA0-4B6C-84E4-4DE460530DBB}" destId="{22E134D9-80DC-4AFC-9C20-9AAA998BC46E}" srcOrd="1" destOrd="0" parTransId="{F341951C-A3BA-400B-BC6C-F83A17853939}" sibTransId="{A693E408-0FDC-4961-88CA-B64A9BD642A3}"/>
    <dgm:cxn modelId="{E137C872-3504-4488-9590-7D8629E33BAF}" srcId="{78430672-8EA1-4375-A2DE-79946C7EA716}" destId="{1940BFA9-235C-4817-9226-7F40810A1BEA}" srcOrd="1" destOrd="0" parTransId="{991F0A19-5FE6-4614-BF51-E4AD73D53849}" sibTransId="{519F0FF0-34AD-4D3B-93AA-3EFF34BEA769}"/>
    <dgm:cxn modelId="{40282E58-7E09-454F-B08C-94ED72C1DB76}" type="presOf" srcId="{6C4358F1-856A-4DA8-9600-D4D2B40CA595}" destId="{84D9E86A-D59D-4B9F-BE42-7AAC7939A0B7}" srcOrd="0" destOrd="1" presId="urn:microsoft.com/office/officeart/2005/8/layout/process4"/>
    <dgm:cxn modelId="{9CF07E79-9D8F-4EAD-81BD-845F8C98005B}" type="presOf" srcId="{C668156D-FCBE-454D-B11D-397D5421F3D4}" destId="{4DD30183-6528-4380-AC6C-8A31552C5084}" srcOrd="1" destOrd="0" presId="urn:microsoft.com/office/officeart/2005/8/layout/process4"/>
    <dgm:cxn modelId="{FACE7E95-1ACC-48BC-B50C-9014CF5830A8}" type="presOf" srcId="{70A6D5C0-C025-440E-8E62-50AE5DDBBB0F}" destId="{CCE09AC0-2303-49CD-A104-340B7FC703C4}" srcOrd="0" destOrd="1" presId="urn:microsoft.com/office/officeart/2005/8/layout/process4"/>
    <dgm:cxn modelId="{FBE13C97-1165-41E5-A88E-2B9D67417222}" srcId="{78430672-8EA1-4375-A2DE-79946C7EA716}" destId="{DD3967ED-BAB0-4798-8A6A-248AA779561E}" srcOrd="0" destOrd="0" parTransId="{9B0A093A-89B0-4168-A2D0-68EFE94C56FF}" sibTransId="{AAF6DBDD-C213-448F-8EC4-E60DE5C0D046}"/>
    <dgm:cxn modelId="{0B93149E-73C4-40BD-81CC-0DFD72226E3A}" type="presOf" srcId="{22E134D9-80DC-4AFC-9C20-9AAA998BC46E}" destId="{E1A6250D-6E97-499D-9BC5-1F4B9C7111E7}" srcOrd="0" destOrd="0" presId="urn:microsoft.com/office/officeart/2005/8/layout/process4"/>
    <dgm:cxn modelId="{0CF1A2B5-CB8B-4C91-87DE-FE120A3D0232}" srcId="{02159A29-3A12-4284-9CEC-C0511BE75A32}" destId="{C668156D-FCBE-454D-B11D-397D5421F3D4}" srcOrd="1" destOrd="0" parTransId="{3F7A68EA-5FF5-4FF8-B83F-4F12225B9CAF}" sibTransId="{227D1D59-E50F-415F-8A9A-8C111CA95689}"/>
    <dgm:cxn modelId="{6D2F71BD-05E4-40FB-B4AA-305067067BD5}" srcId="{304586D1-7DA0-4B6C-84E4-4DE460530DBB}" destId="{DD6B5802-AD5A-4D6D-B56C-6FE76EFE1EFF}" srcOrd="0" destOrd="0" parTransId="{76CCD3D4-1611-4109-96A9-481183C2A870}" sibTransId="{7C395F00-ADBD-4DBE-8E14-F80E387E5E0C}"/>
    <dgm:cxn modelId="{E4D669BF-7C3E-49C6-B734-526849327BA2}" srcId="{349D1B00-B7C3-467D-B859-038983E2574E}" destId="{70A6D5C0-C025-440E-8E62-50AE5DDBBB0F}" srcOrd="0" destOrd="0" parTransId="{BF2705F0-7BA7-4AB0-85FF-753F32FC3FB6}" sibTransId="{321D01C4-8D6B-430D-A622-299A4952A578}"/>
    <dgm:cxn modelId="{F8C7ABD6-5BD3-4471-81BD-4398C0AFC15E}" type="presOf" srcId="{DD6B5802-AD5A-4D6D-B56C-6FE76EFE1EFF}" destId="{27ECC32E-8164-45C3-A659-1B2A1AC7071A}" srcOrd="0" destOrd="0" presId="urn:microsoft.com/office/officeart/2005/8/layout/process4"/>
    <dgm:cxn modelId="{F4709AD8-E442-4E60-8FCC-508C1B12E644}" type="presOf" srcId="{DD3967ED-BAB0-4798-8A6A-248AA779561E}" destId="{E532FAA1-B04E-451C-AE24-69A0D82D5047}" srcOrd="0" destOrd="0" presId="urn:microsoft.com/office/officeart/2005/8/layout/process4"/>
    <dgm:cxn modelId="{4BE742E7-9045-459A-A907-66BAF2B4AE6E}" type="presOf" srcId="{35A43A0B-2CDB-4C76-9489-4CB4980E30C0}" destId="{A7FC2BD5-EE74-4E7D-8516-3B25C119CADF}" srcOrd="0" destOrd="0" presId="urn:microsoft.com/office/officeart/2005/8/layout/process4"/>
    <dgm:cxn modelId="{C6C6CDEC-8065-4023-9DF4-03BCE78250EB}" type="presOf" srcId="{78430672-8EA1-4375-A2DE-79946C7EA716}" destId="{F8E3E72B-6290-43CF-9A07-97D4B82C46F8}" srcOrd="1" destOrd="0" presId="urn:microsoft.com/office/officeart/2005/8/layout/process4"/>
    <dgm:cxn modelId="{A8EC05F5-89E0-42F2-84A1-CC9111B93B6A}" type="presOf" srcId="{1940BFA9-235C-4817-9226-7F40810A1BEA}" destId="{84D9E86A-D59D-4B9F-BE42-7AAC7939A0B7}" srcOrd="0" destOrd="0" presId="urn:microsoft.com/office/officeart/2005/8/layout/process4"/>
    <dgm:cxn modelId="{B60B0EF6-4EEE-449F-99D3-5E860FC8BACE}" type="presOf" srcId="{09D26FB7-8BD9-458A-829A-6CF680D16BCA}" destId="{C3797BF2-EA89-416A-844B-ABADCD760D49}" srcOrd="1" destOrd="0" presId="urn:microsoft.com/office/officeart/2005/8/layout/process4"/>
    <dgm:cxn modelId="{7B4A0DFF-C90D-4E8C-870E-6A8B49948F73}" type="presOf" srcId="{78430672-8EA1-4375-A2DE-79946C7EA716}" destId="{4D7E8A5F-A9E4-4242-BADF-8323FA52AE87}" srcOrd="0" destOrd="0" presId="urn:microsoft.com/office/officeart/2005/8/layout/process4"/>
    <dgm:cxn modelId="{7CA0F954-0799-4E04-9F29-9263A2014455}" type="presParOf" srcId="{45D7E820-8B41-4AEA-986D-01317366C7B1}" destId="{197B9E42-209F-4824-8F63-16C4DB2F762E}" srcOrd="0" destOrd="0" presId="urn:microsoft.com/office/officeart/2005/8/layout/process4"/>
    <dgm:cxn modelId="{69AB2DCE-CD2F-40BF-8748-FA63C79FF4D0}" type="presParOf" srcId="{197B9E42-209F-4824-8F63-16C4DB2F762E}" destId="{B135C2BD-3FA6-4547-BF5F-A741C2D9A47D}" srcOrd="0" destOrd="0" presId="urn:microsoft.com/office/officeart/2005/8/layout/process4"/>
    <dgm:cxn modelId="{5AFF8774-7B0B-4D77-AEC6-AAF21A5BA553}" type="presParOf" srcId="{197B9E42-209F-4824-8F63-16C4DB2F762E}" destId="{ECB50A60-B746-4043-AEE1-157608B30FB9}" srcOrd="1" destOrd="0" presId="urn:microsoft.com/office/officeart/2005/8/layout/process4"/>
    <dgm:cxn modelId="{34A4C1CC-124A-458A-9E8F-76F71CF61BFC}" type="presParOf" srcId="{197B9E42-209F-4824-8F63-16C4DB2F762E}" destId="{B129C36C-9EFF-435A-8206-2EB9BA787396}" srcOrd="2" destOrd="0" presId="urn:microsoft.com/office/officeart/2005/8/layout/process4"/>
    <dgm:cxn modelId="{B3EA181E-F2A2-4415-AF25-88691A54AD6F}" type="presParOf" srcId="{B129C36C-9EFF-435A-8206-2EB9BA787396}" destId="{27ECC32E-8164-45C3-A659-1B2A1AC7071A}" srcOrd="0" destOrd="0" presId="urn:microsoft.com/office/officeart/2005/8/layout/process4"/>
    <dgm:cxn modelId="{6584081C-2278-4932-8C4F-A4A28491CC00}" type="presParOf" srcId="{B129C36C-9EFF-435A-8206-2EB9BA787396}" destId="{E1A6250D-6E97-499D-9BC5-1F4B9C7111E7}" srcOrd="1" destOrd="0" presId="urn:microsoft.com/office/officeart/2005/8/layout/process4"/>
    <dgm:cxn modelId="{673A062D-23BA-4F84-9B01-87B17A9DA507}" type="presParOf" srcId="{45D7E820-8B41-4AEA-986D-01317366C7B1}" destId="{AC594A49-EA83-4B6C-9288-E5D1E3AE55EC}" srcOrd="1" destOrd="0" presId="urn:microsoft.com/office/officeart/2005/8/layout/process4"/>
    <dgm:cxn modelId="{19E04B90-F98C-4F3C-B60B-FA9A1516EFB3}" type="presParOf" srcId="{45D7E820-8B41-4AEA-986D-01317366C7B1}" destId="{BDFB2EDA-A494-4782-AE1A-11D755F9F696}" srcOrd="2" destOrd="0" presId="urn:microsoft.com/office/officeart/2005/8/layout/process4"/>
    <dgm:cxn modelId="{63725A2F-57B0-48C8-BADA-E674D1067E54}" type="presParOf" srcId="{BDFB2EDA-A494-4782-AE1A-11D755F9F696}" destId="{4D7E8A5F-A9E4-4242-BADF-8323FA52AE87}" srcOrd="0" destOrd="0" presId="urn:microsoft.com/office/officeart/2005/8/layout/process4"/>
    <dgm:cxn modelId="{82A3546C-EF02-48D4-B37F-60AF397ADF20}" type="presParOf" srcId="{BDFB2EDA-A494-4782-AE1A-11D755F9F696}" destId="{F8E3E72B-6290-43CF-9A07-97D4B82C46F8}" srcOrd="1" destOrd="0" presId="urn:microsoft.com/office/officeart/2005/8/layout/process4"/>
    <dgm:cxn modelId="{145FC20C-E518-452C-A385-AE0EF7E00F17}" type="presParOf" srcId="{BDFB2EDA-A494-4782-AE1A-11D755F9F696}" destId="{D01E4376-B3A9-4F7C-9AE2-DB924410FB68}" srcOrd="2" destOrd="0" presId="urn:microsoft.com/office/officeart/2005/8/layout/process4"/>
    <dgm:cxn modelId="{A7D6805A-F50F-44DD-B2B7-C337E20D2388}" type="presParOf" srcId="{D01E4376-B3A9-4F7C-9AE2-DB924410FB68}" destId="{E532FAA1-B04E-451C-AE24-69A0D82D5047}" srcOrd="0" destOrd="0" presId="urn:microsoft.com/office/officeart/2005/8/layout/process4"/>
    <dgm:cxn modelId="{04867235-9E9A-4B91-83EC-909C9CD5EE5A}" type="presParOf" srcId="{D01E4376-B3A9-4F7C-9AE2-DB924410FB68}" destId="{84D9E86A-D59D-4B9F-BE42-7AAC7939A0B7}" srcOrd="1" destOrd="0" presId="urn:microsoft.com/office/officeart/2005/8/layout/process4"/>
    <dgm:cxn modelId="{72B5953F-7F8E-4A1F-A251-B88B7000DFB2}" type="presParOf" srcId="{45D7E820-8B41-4AEA-986D-01317366C7B1}" destId="{E104DAE0-CBF8-4638-A26A-EE3F7601F8D5}" srcOrd="3" destOrd="0" presId="urn:microsoft.com/office/officeart/2005/8/layout/process4"/>
    <dgm:cxn modelId="{D5F30D72-5685-42EE-8248-6A359CC789B1}" type="presParOf" srcId="{45D7E820-8B41-4AEA-986D-01317366C7B1}" destId="{0AE9C834-D0D7-45E0-B1BC-8E81D344ADCF}" srcOrd="4" destOrd="0" presId="urn:microsoft.com/office/officeart/2005/8/layout/process4"/>
    <dgm:cxn modelId="{7817456D-EB67-449C-83F8-CDCA445DCFB9}" type="presParOf" srcId="{0AE9C834-D0D7-45E0-B1BC-8E81D344ADCF}" destId="{5E9D3405-FAC1-41E7-BACF-681835C356A9}" srcOrd="0" destOrd="0" presId="urn:microsoft.com/office/officeart/2005/8/layout/process4"/>
    <dgm:cxn modelId="{93784592-5D9C-4B3B-BF81-CDD9A842A543}" type="presParOf" srcId="{0AE9C834-D0D7-45E0-B1BC-8E81D344ADCF}" destId="{4DD30183-6528-4380-AC6C-8A31552C5084}" srcOrd="1" destOrd="0" presId="urn:microsoft.com/office/officeart/2005/8/layout/process4"/>
    <dgm:cxn modelId="{4412F3B7-0E81-4864-94D9-3AFE8D4B6B0D}" type="presParOf" srcId="{0AE9C834-D0D7-45E0-B1BC-8E81D344ADCF}" destId="{D48BCF47-F662-4FC1-81E1-8E9C5BA5C7E1}" srcOrd="2" destOrd="0" presId="urn:microsoft.com/office/officeart/2005/8/layout/process4"/>
    <dgm:cxn modelId="{5702F144-41F7-4EE6-86B8-E36FBF3CB00D}" type="presParOf" srcId="{D48BCF47-F662-4FC1-81E1-8E9C5BA5C7E1}" destId="{A7FC2BD5-EE74-4E7D-8516-3B25C119CADF}" srcOrd="0" destOrd="0" presId="urn:microsoft.com/office/officeart/2005/8/layout/process4"/>
    <dgm:cxn modelId="{0A45FE44-CD79-4BCD-8A8C-BBF038942499}" type="presParOf" srcId="{D48BCF47-F662-4FC1-81E1-8E9C5BA5C7E1}" destId="{2A62AAD8-7FF1-48C2-B088-B812C26C9AF9}" srcOrd="1" destOrd="0" presId="urn:microsoft.com/office/officeart/2005/8/layout/process4"/>
    <dgm:cxn modelId="{324F4B8A-4805-4504-BE97-5BB8FAEC51E9}" type="presParOf" srcId="{45D7E820-8B41-4AEA-986D-01317366C7B1}" destId="{35ACA8B1-9CD4-45A4-9A43-0AF527481CD5}" srcOrd="5" destOrd="0" presId="urn:microsoft.com/office/officeart/2005/8/layout/process4"/>
    <dgm:cxn modelId="{03B583D4-A1DE-4BC3-9FB3-AC01FB6E2BF3}" type="presParOf" srcId="{45D7E820-8B41-4AEA-986D-01317366C7B1}" destId="{FA5BD9D1-66F0-4A14-84EF-F798E9187432}" srcOrd="6" destOrd="0" presId="urn:microsoft.com/office/officeart/2005/8/layout/process4"/>
    <dgm:cxn modelId="{91201D3C-E04E-47B8-856A-95618B33FFBA}" type="presParOf" srcId="{FA5BD9D1-66F0-4A14-84EF-F798E9187432}" destId="{F3DEF2F6-F9C2-465A-BD50-491594043A76}" srcOrd="0" destOrd="0" presId="urn:microsoft.com/office/officeart/2005/8/layout/process4"/>
    <dgm:cxn modelId="{20B94F2B-5563-41A1-8BAD-996B9276EBFD}" type="presParOf" srcId="{FA5BD9D1-66F0-4A14-84EF-F798E9187432}" destId="{C3797BF2-EA89-416A-844B-ABADCD760D49}" srcOrd="1" destOrd="0" presId="urn:microsoft.com/office/officeart/2005/8/layout/process4"/>
    <dgm:cxn modelId="{098B2B9A-CABF-4350-B644-C763A647C546}" type="presParOf" srcId="{FA5BD9D1-66F0-4A14-84EF-F798E9187432}" destId="{8C9858EE-A071-4CFF-A733-5B1A14EE0CB2}" srcOrd="2" destOrd="0" presId="urn:microsoft.com/office/officeart/2005/8/layout/process4"/>
    <dgm:cxn modelId="{9637A5CE-0775-492F-A5BF-663F42418E00}" type="presParOf" srcId="{8C9858EE-A071-4CFF-A733-5B1A14EE0CB2}" destId="{CCE09AC0-2303-49CD-A104-340B7FC703C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138C30-D775-40EE-B6F4-AEADD333A1E9}">
      <dsp:nvSpPr>
        <dsp:cNvPr id="0" name=""/>
        <dsp:cNvSpPr/>
      </dsp:nvSpPr>
      <dsp:spPr>
        <a:xfrm>
          <a:off x="0" y="703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E6D29-3B89-4E90-98B4-43717E0EC113}">
      <dsp:nvSpPr>
        <dsp:cNvPr id="0" name=""/>
        <dsp:cNvSpPr/>
      </dsp:nvSpPr>
      <dsp:spPr>
        <a:xfrm>
          <a:off x="497659" y="370863"/>
          <a:ext cx="904835" cy="904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F1B5A-3E64-43C3-B3CF-CC192C194093}">
      <dsp:nvSpPr>
        <dsp:cNvPr id="0" name=""/>
        <dsp:cNvSpPr/>
      </dsp:nvSpPr>
      <dsp:spPr>
        <a:xfrm>
          <a:off x="1900154" y="703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Iris recognition is considered one of the most robust identification techniques due to the unique pattern of the iris for each individual. </a:t>
          </a:r>
          <a:endParaRPr lang="en-US" sz="2100" kern="1200"/>
        </a:p>
      </dsp:txBody>
      <dsp:txXfrm>
        <a:off x="1900154" y="703"/>
        <a:ext cx="4473659" cy="1645155"/>
      </dsp:txXfrm>
    </dsp:sp>
    <dsp:sp modelId="{2732CDF0-2E94-48AF-AA8A-95BB4FD73406}">
      <dsp:nvSpPr>
        <dsp:cNvPr id="0" name=""/>
        <dsp:cNvSpPr/>
      </dsp:nvSpPr>
      <dsp:spPr>
        <a:xfrm>
          <a:off x="0" y="2057147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ACCE80-948D-4029-8C95-5F815FEF7B5B}">
      <dsp:nvSpPr>
        <dsp:cNvPr id="0" name=""/>
        <dsp:cNvSpPr/>
      </dsp:nvSpPr>
      <dsp:spPr>
        <a:xfrm>
          <a:off x="497659" y="2427307"/>
          <a:ext cx="904835" cy="904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F7A7F-5050-44E8-BC8D-F7D5BD44DB31}">
      <dsp:nvSpPr>
        <dsp:cNvPr id="0" name=""/>
        <dsp:cNvSpPr/>
      </dsp:nvSpPr>
      <dsp:spPr>
        <a:xfrm>
          <a:off x="1900154" y="2057147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In this project, state-of-the-art detection and recognition models are employed for iris detection and recognition. </a:t>
          </a:r>
          <a:endParaRPr lang="en-US" sz="2100" kern="1200"/>
        </a:p>
      </dsp:txBody>
      <dsp:txXfrm>
        <a:off x="1900154" y="2057147"/>
        <a:ext cx="4473659" cy="1645155"/>
      </dsp:txXfrm>
    </dsp:sp>
    <dsp:sp modelId="{0BEEF98F-F78D-4252-9ECE-A3F0769B43AE}">
      <dsp:nvSpPr>
        <dsp:cNvPr id="0" name=""/>
        <dsp:cNvSpPr/>
      </dsp:nvSpPr>
      <dsp:spPr>
        <a:xfrm>
          <a:off x="0" y="4113591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20E0B0-74AC-4DB6-9205-64031650BB4A}">
      <dsp:nvSpPr>
        <dsp:cNvPr id="0" name=""/>
        <dsp:cNvSpPr/>
      </dsp:nvSpPr>
      <dsp:spPr>
        <a:xfrm>
          <a:off x="497659" y="4483751"/>
          <a:ext cx="904835" cy="904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88198-A43D-4FA6-85E2-79CD5C2AA395}">
      <dsp:nvSpPr>
        <dsp:cNvPr id="0" name=""/>
        <dsp:cNvSpPr/>
      </dsp:nvSpPr>
      <dsp:spPr>
        <a:xfrm>
          <a:off x="1900154" y="4113591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The aim of this project is to identify and recognize individuals by learning the unique features of their iris and comparing them with others.</a:t>
          </a:r>
          <a:endParaRPr lang="en-US" sz="2100" kern="1200"/>
        </a:p>
      </dsp:txBody>
      <dsp:txXfrm>
        <a:off x="1900154" y="4113591"/>
        <a:ext cx="4473659" cy="1645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24B080-5600-46E9-9EA7-EAF115C36E6D}">
      <dsp:nvSpPr>
        <dsp:cNvPr id="0" name=""/>
        <dsp:cNvSpPr/>
      </dsp:nvSpPr>
      <dsp:spPr>
        <a:xfrm>
          <a:off x="309760" y="53307"/>
          <a:ext cx="1386199" cy="13861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1AD98-CDA2-40BC-AC50-72BEF41B5A6B}">
      <dsp:nvSpPr>
        <dsp:cNvPr id="0" name=""/>
        <dsp:cNvSpPr/>
      </dsp:nvSpPr>
      <dsp:spPr>
        <a:xfrm>
          <a:off x="600862" y="344409"/>
          <a:ext cx="803995" cy="803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0318D-9010-47D5-AE4C-4E817818E7EC}">
      <dsp:nvSpPr>
        <dsp:cNvPr id="0" name=""/>
        <dsp:cNvSpPr/>
      </dsp:nvSpPr>
      <dsp:spPr>
        <a:xfrm>
          <a:off x="1993002" y="53307"/>
          <a:ext cx="3267469" cy="1386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Existing approaches to iris recognition have primarily relied on handcrafted feature extraction and matching techniques. </a:t>
          </a:r>
          <a:endParaRPr lang="en-US" sz="1600" kern="1200"/>
        </a:p>
      </dsp:txBody>
      <dsp:txXfrm>
        <a:off x="1993002" y="53307"/>
        <a:ext cx="3267469" cy="1386199"/>
      </dsp:txXfrm>
    </dsp:sp>
    <dsp:sp modelId="{868F87CF-5639-40F7-AA45-B3D205432E48}">
      <dsp:nvSpPr>
        <dsp:cNvPr id="0" name=""/>
        <dsp:cNvSpPr/>
      </dsp:nvSpPr>
      <dsp:spPr>
        <a:xfrm>
          <a:off x="5829803" y="53307"/>
          <a:ext cx="1386199" cy="13861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752511-06C5-41CC-9ADC-D47D3901DF2A}">
      <dsp:nvSpPr>
        <dsp:cNvPr id="0" name=""/>
        <dsp:cNvSpPr/>
      </dsp:nvSpPr>
      <dsp:spPr>
        <a:xfrm>
          <a:off x="6120905" y="344409"/>
          <a:ext cx="803995" cy="803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2362C-6902-45A4-9021-FA7A07DBA367}">
      <dsp:nvSpPr>
        <dsp:cNvPr id="0" name=""/>
        <dsp:cNvSpPr/>
      </dsp:nvSpPr>
      <dsp:spPr>
        <a:xfrm>
          <a:off x="7513045" y="53307"/>
          <a:ext cx="3267469" cy="1386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These approaches require prior knowledge of iris anatomy and are time-consuming to develop. Additionally, they may not perform well when the images are captured under different lighting and angle conditions.</a:t>
          </a:r>
          <a:endParaRPr lang="en-US" sz="1600" kern="1200"/>
        </a:p>
      </dsp:txBody>
      <dsp:txXfrm>
        <a:off x="7513045" y="53307"/>
        <a:ext cx="3267469" cy="1386199"/>
      </dsp:txXfrm>
    </dsp:sp>
    <dsp:sp modelId="{DFB5DE16-5AF3-4B44-A338-8717681FF71D}">
      <dsp:nvSpPr>
        <dsp:cNvPr id="0" name=""/>
        <dsp:cNvSpPr/>
      </dsp:nvSpPr>
      <dsp:spPr>
        <a:xfrm>
          <a:off x="309760" y="2029183"/>
          <a:ext cx="1386199" cy="13861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8FC04F-F97E-4B3C-9BEC-6CD616EB14CE}">
      <dsp:nvSpPr>
        <dsp:cNvPr id="0" name=""/>
        <dsp:cNvSpPr/>
      </dsp:nvSpPr>
      <dsp:spPr>
        <a:xfrm>
          <a:off x="600862" y="2320285"/>
          <a:ext cx="803995" cy="803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2FD46-B702-42CB-A8DA-49AA87233AD4}">
      <dsp:nvSpPr>
        <dsp:cNvPr id="0" name=""/>
        <dsp:cNvSpPr/>
      </dsp:nvSpPr>
      <dsp:spPr>
        <a:xfrm>
          <a:off x="1993002" y="2029183"/>
          <a:ext cx="3267469" cy="1386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With the advent of deep learning techniques, it is now possible to train end-to-end models that can learn features directly from the raw images. </a:t>
          </a:r>
          <a:endParaRPr lang="en-US" sz="1600" kern="1200"/>
        </a:p>
      </dsp:txBody>
      <dsp:txXfrm>
        <a:off x="1993002" y="2029183"/>
        <a:ext cx="3267469" cy="1386199"/>
      </dsp:txXfrm>
    </dsp:sp>
    <dsp:sp modelId="{EA284A8B-F440-4623-9033-F4697A6648A0}">
      <dsp:nvSpPr>
        <dsp:cNvPr id="0" name=""/>
        <dsp:cNvSpPr/>
      </dsp:nvSpPr>
      <dsp:spPr>
        <a:xfrm>
          <a:off x="5829803" y="2029183"/>
          <a:ext cx="1386199" cy="13861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A1A0F-DDD8-4C08-95E3-B5C9533FA548}">
      <dsp:nvSpPr>
        <dsp:cNvPr id="0" name=""/>
        <dsp:cNvSpPr/>
      </dsp:nvSpPr>
      <dsp:spPr>
        <a:xfrm>
          <a:off x="6120905" y="2320285"/>
          <a:ext cx="803995" cy="8039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7F811-F3CF-497D-B295-ECE61EBEA6BE}">
      <dsp:nvSpPr>
        <dsp:cNvPr id="0" name=""/>
        <dsp:cNvSpPr/>
      </dsp:nvSpPr>
      <dsp:spPr>
        <a:xfrm>
          <a:off x="7513045" y="2029183"/>
          <a:ext cx="3267469" cy="1386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This approach has shown promising results in improving the accuracy and robustness of iris recognition systems.</a:t>
          </a:r>
          <a:endParaRPr lang="en-US" sz="1600" kern="1200"/>
        </a:p>
      </dsp:txBody>
      <dsp:txXfrm>
        <a:off x="7513045" y="2029183"/>
        <a:ext cx="3267469" cy="13861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73C5AA-EE83-4D73-A7C1-D12E668A6F5F}">
      <dsp:nvSpPr>
        <dsp:cNvPr id="0" name=""/>
        <dsp:cNvSpPr/>
      </dsp:nvSpPr>
      <dsp:spPr>
        <a:xfrm>
          <a:off x="31542" y="614765"/>
          <a:ext cx="819823" cy="81982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05B4BE-A8F0-4098-8207-A1EEA043AC09}">
      <dsp:nvSpPr>
        <dsp:cNvPr id="0" name=""/>
        <dsp:cNvSpPr/>
      </dsp:nvSpPr>
      <dsp:spPr>
        <a:xfrm>
          <a:off x="203705" y="786928"/>
          <a:ext cx="475497" cy="4754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1CDAB8-1D59-46C0-B784-F76E3449ACBF}">
      <dsp:nvSpPr>
        <dsp:cNvPr id="0" name=""/>
        <dsp:cNvSpPr/>
      </dsp:nvSpPr>
      <dsp:spPr>
        <a:xfrm>
          <a:off x="1027042" y="614765"/>
          <a:ext cx="1932440" cy="819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Siamese Networks are a type of neural network architecture that learn similarity between two inputs.</a:t>
          </a:r>
          <a:endParaRPr lang="en-US" sz="1100" kern="1200"/>
        </a:p>
      </dsp:txBody>
      <dsp:txXfrm>
        <a:off x="1027042" y="614765"/>
        <a:ext cx="1932440" cy="819823"/>
      </dsp:txXfrm>
    </dsp:sp>
    <dsp:sp modelId="{B6EC3DA0-3290-4BBF-9DCE-C8CD62D7CB47}">
      <dsp:nvSpPr>
        <dsp:cNvPr id="0" name=""/>
        <dsp:cNvSpPr/>
      </dsp:nvSpPr>
      <dsp:spPr>
        <a:xfrm>
          <a:off x="3296195" y="614765"/>
          <a:ext cx="819823" cy="81982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67555C-2051-4C77-8891-9D7B51668C00}">
      <dsp:nvSpPr>
        <dsp:cNvPr id="0" name=""/>
        <dsp:cNvSpPr/>
      </dsp:nvSpPr>
      <dsp:spPr>
        <a:xfrm>
          <a:off x="3468358" y="786928"/>
          <a:ext cx="475497" cy="4754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55588-D6A7-4A13-AB51-EF6DC64D043C}">
      <dsp:nvSpPr>
        <dsp:cNvPr id="0" name=""/>
        <dsp:cNvSpPr/>
      </dsp:nvSpPr>
      <dsp:spPr>
        <a:xfrm>
          <a:off x="4291695" y="614765"/>
          <a:ext cx="1932440" cy="819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The network consists of two identical subnetworks that share the same weights and architecture. The two subnetworks take in two separate inputs and calculate their feature vectors.</a:t>
          </a:r>
          <a:endParaRPr lang="en-US" sz="1100" kern="1200"/>
        </a:p>
      </dsp:txBody>
      <dsp:txXfrm>
        <a:off x="4291695" y="614765"/>
        <a:ext cx="1932440" cy="819823"/>
      </dsp:txXfrm>
    </dsp:sp>
    <dsp:sp modelId="{22D33834-4B6B-48DD-A299-97E0A79B5FE7}">
      <dsp:nvSpPr>
        <dsp:cNvPr id="0" name=""/>
        <dsp:cNvSpPr/>
      </dsp:nvSpPr>
      <dsp:spPr>
        <a:xfrm>
          <a:off x="31542" y="2384785"/>
          <a:ext cx="819823" cy="81982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88657-FF72-4F73-8684-D87A0EC9D63E}">
      <dsp:nvSpPr>
        <dsp:cNvPr id="0" name=""/>
        <dsp:cNvSpPr/>
      </dsp:nvSpPr>
      <dsp:spPr>
        <a:xfrm>
          <a:off x="203705" y="2556948"/>
          <a:ext cx="475497" cy="4754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AE21A-F4FB-4A98-A9F3-3061A69AB2AF}">
      <dsp:nvSpPr>
        <dsp:cNvPr id="0" name=""/>
        <dsp:cNvSpPr/>
      </dsp:nvSpPr>
      <dsp:spPr>
        <a:xfrm>
          <a:off x="1027042" y="2384785"/>
          <a:ext cx="1932440" cy="819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The distance or similarity between the feature vectors is then calculated to determine if the inputs are similar or dissimilar.</a:t>
          </a:r>
          <a:endParaRPr lang="en-US" sz="1100" kern="1200"/>
        </a:p>
      </dsp:txBody>
      <dsp:txXfrm>
        <a:off x="1027042" y="2384785"/>
        <a:ext cx="1932440" cy="819823"/>
      </dsp:txXfrm>
    </dsp:sp>
    <dsp:sp modelId="{34D9F18D-F542-4D19-8F2F-B7A6BDC6A090}">
      <dsp:nvSpPr>
        <dsp:cNvPr id="0" name=""/>
        <dsp:cNvSpPr/>
      </dsp:nvSpPr>
      <dsp:spPr>
        <a:xfrm>
          <a:off x="3296195" y="2384785"/>
          <a:ext cx="819823" cy="81982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95F887-BE08-4051-8976-4F8E430EFF21}">
      <dsp:nvSpPr>
        <dsp:cNvPr id="0" name=""/>
        <dsp:cNvSpPr/>
      </dsp:nvSpPr>
      <dsp:spPr>
        <a:xfrm>
          <a:off x="3468358" y="2556948"/>
          <a:ext cx="475497" cy="4754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96D9E-65D4-44B9-AA39-56846CAF742C}">
      <dsp:nvSpPr>
        <dsp:cNvPr id="0" name=""/>
        <dsp:cNvSpPr/>
      </dsp:nvSpPr>
      <dsp:spPr>
        <a:xfrm>
          <a:off x="4291695" y="2384785"/>
          <a:ext cx="1932440" cy="819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This project </a:t>
          </a:r>
          <a:r>
            <a:rPr lang="en-US" sz="1100" b="0" i="0" kern="1200"/>
            <a:t>used a Siamese Network to learn the unique features of the iris and compare them to other irises for recognition task. </a:t>
          </a:r>
          <a:endParaRPr lang="en-US" sz="1100" kern="1200"/>
        </a:p>
      </dsp:txBody>
      <dsp:txXfrm>
        <a:off x="4291695" y="2384785"/>
        <a:ext cx="1932440" cy="819823"/>
      </dsp:txXfrm>
    </dsp:sp>
    <dsp:sp modelId="{1582D012-A1C9-41F6-AC1C-F9E505027B93}">
      <dsp:nvSpPr>
        <dsp:cNvPr id="0" name=""/>
        <dsp:cNvSpPr/>
      </dsp:nvSpPr>
      <dsp:spPr>
        <a:xfrm>
          <a:off x="31542" y="4154805"/>
          <a:ext cx="819823" cy="81982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D6256E-DD38-4DB4-8972-D7940B968977}">
      <dsp:nvSpPr>
        <dsp:cNvPr id="0" name=""/>
        <dsp:cNvSpPr/>
      </dsp:nvSpPr>
      <dsp:spPr>
        <a:xfrm>
          <a:off x="203705" y="4326968"/>
          <a:ext cx="475497" cy="47549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6FD47-CF65-49D8-A173-C970001EDDF8}">
      <dsp:nvSpPr>
        <dsp:cNvPr id="0" name=""/>
        <dsp:cNvSpPr/>
      </dsp:nvSpPr>
      <dsp:spPr>
        <a:xfrm>
          <a:off x="1027042" y="4154805"/>
          <a:ext cx="1932440" cy="819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ResNet50 was used as embedding architecture.</a:t>
          </a:r>
          <a:endParaRPr lang="en-US" sz="1100" kern="1200"/>
        </a:p>
      </dsp:txBody>
      <dsp:txXfrm>
        <a:off x="1027042" y="4154805"/>
        <a:ext cx="1932440" cy="8198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50A60-B746-4043-AEE1-157608B30FB9}">
      <dsp:nvSpPr>
        <dsp:cNvPr id="0" name=""/>
        <dsp:cNvSpPr/>
      </dsp:nvSpPr>
      <dsp:spPr>
        <a:xfrm>
          <a:off x="0" y="4723996"/>
          <a:ext cx="6373813" cy="10334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Results</a:t>
          </a:r>
        </a:p>
      </dsp:txBody>
      <dsp:txXfrm>
        <a:off x="0" y="4723996"/>
        <a:ext cx="6373813" cy="558087"/>
      </dsp:txXfrm>
    </dsp:sp>
    <dsp:sp modelId="{27ECC32E-8164-45C3-A659-1B2A1AC7071A}">
      <dsp:nvSpPr>
        <dsp:cNvPr id="0" name=""/>
        <dsp:cNvSpPr/>
      </dsp:nvSpPr>
      <dsp:spPr>
        <a:xfrm>
          <a:off x="0" y="5261414"/>
          <a:ext cx="3186907" cy="47540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Precision, recall </a:t>
          </a:r>
        </a:p>
      </dsp:txBody>
      <dsp:txXfrm>
        <a:off x="0" y="5261414"/>
        <a:ext cx="3186907" cy="475407"/>
      </dsp:txXfrm>
    </dsp:sp>
    <dsp:sp modelId="{E1A6250D-6E97-499D-9BC5-1F4B9C7111E7}">
      <dsp:nvSpPr>
        <dsp:cNvPr id="0" name=""/>
        <dsp:cNvSpPr/>
      </dsp:nvSpPr>
      <dsp:spPr>
        <a:xfrm>
          <a:off x="3186906" y="5261414"/>
          <a:ext cx="3186907" cy="475407"/>
        </a:xfrm>
        <a:prstGeom prst="rect">
          <a:avLst/>
        </a:prstGeom>
        <a:solidFill>
          <a:schemeClr val="accent5">
            <a:tint val="40000"/>
            <a:alpha val="90000"/>
            <a:hueOff val="43316"/>
            <a:satOff val="-1982"/>
            <a:lumOff val="-137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Similarity</a:t>
          </a:r>
        </a:p>
      </dsp:txBody>
      <dsp:txXfrm>
        <a:off x="3186906" y="5261414"/>
        <a:ext cx="3186907" cy="475407"/>
      </dsp:txXfrm>
    </dsp:sp>
    <dsp:sp modelId="{F8E3E72B-6290-43CF-9A07-97D4B82C46F8}">
      <dsp:nvSpPr>
        <dsp:cNvPr id="0" name=""/>
        <dsp:cNvSpPr/>
      </dsp:nvSpPr>
      <dsp:spPr>
        <a:xfrm rot="10800000">
          <a:off x="0" y="3149983"/>
          <a:ext cx="6373813" cy="1589515"/>
        </a:xfrm>
        <a:prstGeom prst="upArrowCallout">
          <a:avLst/>
        </a:prstGeom>
        <a:solidFill>
          <a:schemeClr val="accent5">
            <a:hueOff val="120002"/>
            <a:satOff val="2897"/>
            <a:lumOff val="-139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Iris Recognition</a:t>
          </a:r>
        </a:p>
      </dsp:txBody>
      <dsp:txXfrm rot="-10800000">
        <a:off x="0" y="3149983"/>
        <a:ext cx="6373813" cy="557919"/>
      </dsp:txXfrm>
    </dsp:sp>
    <dsp:sp modelId="{E532FAA1-B04E-451C-AE24-69A0D82D5047}">
      <dsp:nvSpPr>
        <dsp:cNvPr id="0" name=""/>
        <dsp:cNvSpPr/>
      </dsp:nvSpPr>
      <dsp:spPr>
        <a:xfrm>
          <a:off x="0" y="3707903"/>
          <a:ext cx="3186907" cy="475265"/>
        </a:xfrm>
        <a:prstGeom prst="rect">
          <a:avLst/>
        </a:prstGeom>
        <a:solidFill>
          <a:schemeClr val="accent5">
            <a:tint val="40000"/>
            <a:alpha val="90000"/>
            <a:hueOff val="86633"/>
            <a:satOff val="-3964"/>
            <a:lumOff val="-274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Resnet50 model as Embedding</a:t>
          </a:r>
        </a:p>
      </dsp:txBody>
      <dsp:txXfrm>
        <a:off x="0" y="3707903"/>
        <a:ext cx="3186907" cy="475265"/>
      </dsp:txXfrm>
    </dsp:sp>
    <dsp:sp modelId="{84D9E86A-D59D-4B9F-BE42-7AAC7939A0B7}">
      <dsp:nvSpPr>
        <dsp:cNvPr id="0" name=""/>
        <dsp:cNvSpPr/>
      </dsp:nvSpPr>
      <dsp:spPr>
        <a:xfrm>
          <a:off x="3186906" y="3707903"/>
          <a:ext cx="3186907" cy="475265"/>
        </a:xfrm>
        <a:prstGeom prst="rect">
          <a:avLst/>
        </a:prstGeom>
        <a:solidFill>
          <a:schemeClr val="accent5">
            <a:tint val="40000"/>
            <a:alpha val="90000"/>
            <a:hueOff val="129949"/>
            <a:satOff val="-5946"/>
            <a:lumOff val="-411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Siamese model is Trained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Epochs =500, workers = 8, Optimizer = Adam(</a:t>
          </a:r>
          <a:r>
            <a:rPr lang="en-US" sz="1000" kern="1200" dirty="0" err="1"/>
            <a:t>lr</a:t>
          </a:r>
          <a:r>
            <a:rPr lang="en-US" sz="1000" kern="1200" dirty="0"/>
            <a:t>= 1e-4)</a:t>
          </a:r>
        </a:p>
      </dsp:txBody>
      <dsp:txXfrm>
        <a:off x="3186906" y="3707903"/>
        <a:ext cx="3186907" cy="475265"/>
      </dsp:txXfrm>
    </dsp:sp>
    <dsp:sp modelId="{4DD30183-6528-4380-AC6C-8A31552C5084}">
      <dsp:nvSpPr>
        <dsp:cNvPr id="0" name=""/>
        <dsp:cNvSpPr/>
      </dsp:nvSpPr>
      <dsp:spPr>
        <a:xfrm rot="10800000">
          <a:off x="0" y="1575970"/>
          <a:ext cx="6373813" cy="1589515"/>
        </a:xfrm>
        <a:prstGeom prst="upArrowCallout">
          <a:avLst/>
        </a:prstGeom>
        <a:solidFill>
          <a:schemeClr val="accent5">
            <a:hueOff val="240004"/>
            <a:satOff val="5795"/>
            <a:lumOff val="-279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Dataset Enhancement</a:t>
          </a:r>
        </a:p>
      </dsp:txBody>
      <dsp:txXfrm rot="-10800000">
        <a:off x="0" y="1575970"/>
        <a:ext cx="6373813" cy="557919"/>
      </dsp:txXfrm>
    </dsp:sp>
    <dsp:sp modelId="{A7FC2BD5-EE74-4E7D-8516-3B25C119CADF}">
      <dsp:nvSpPr>
        <dsp:cNvPr id="0" name=""/>
        <dsp:cNvSpPr/>
      </dsp:nvSpPr>
      <dsp:spPr>
        <a:xfrm>
          <a:off x="0" y="2133890"/>
          <a:ext cx="3186907" cy="475265"/>
        </a:xfrm>
        <a:prstGeom prst="rect">
          <a:avLst/>
        </a:prstGeom>
        <a:solidFill>
          <a:schemeClr val="accent5">
            <a:tint val="40000"/>
            <a:alpha val="90000"/>
            <a:hueOff val="173266"/>
            <a:satOff val="-7929"/>
            <a:lumOff val="-548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Input Image is cropped</a:t>
          </a:r>
        </a:p>
      </dsp:txBody>
      <dsp:txXfrm>
        <a:off x="0" y="2133890"/>
        <a:ext cx="3186907" cy="475265"/>
      </dsp:txXfrm>
    </dsp:sp>
    <dsp:sp modelId="{2A62AAD8-7FF1-48C2-B088-B812C26C9AF9}">
      <dsp:nvSpPr>
        <dsp:cNvPr id="0" name=""/>
        <dsp:cNvSpPr/>
      </dsp:nvSpPr>
      <dsp:spPr>
        <a:xfrm>
          <a:off x="3186906" y="2133890"/>
          <a:ext cx="3186907" cy="475265"/>
        </a:xfrm>
        <a:prstGeom prst="rect">
          <a:avLst/>
        </a:prstGeom>
        <a:solidFill>
          <a:schemeClr val="accent5">
            <a:tint val="40000"/>
            <a:alpha val="90000"/>
            <a:hueOff val="216582"/>
            <a:satOff val="-9911"/>
            <a:lumOff val="-685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Image Enhancement</a:t>
          </a:r>
        </a:p>
      </dsp:txBody>
      <dsp:txXfrm>
        <a:off x="3186906" y="2133890"/>
        <a:ext cx="3186907" cy="475265"/>
      </dsp:txXfrm>
    </dsp:sp>
    <dsp:sp modelId="{C3797BF2-EA89-416A-844B-ABADCD760D49}">
      <dsp:nvSpPr>
        <dsp:cNvPr id="0" name=""/>
        <dsp:cNvSpPr/>
      </dsp:nvSpPr>
      <dsp:spPr>
        <a:xfrm rot="10800000">
          <a:off x="0" y="1958"/>
          <a:ext cx="6373813" cy="1589515"/>
        </a:xfrm>
        <a:prstGeom prst="upArrowCallou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Iris Detection</a:t>
          </a:r>
        </a:p>
      </dsp:txBody>
      <dsp:txXfrm rot="-10800000">
        <a:off x="0" y="1958"/>
        <a:ext cx="6373813" cy="557919"/>
      </dsp:txXfrm>
    </dsp:sp>
    <dsp:sp modelId="{CCE09AC0-2303-49CD-A104-340B7FC703C4}">
      <dsp:nvSpPr>
        <dsp:cNvPr id="0" name=""/>
        <dsp:cNvSpPr/>
      </dsp:nvSpPr>
      <dsp:spPr>
        <a:xfrm>
          <a:off x="0" y="559877"/>
          <a:ext cx="6373813" cy="475265"/>
        </a:xfrm>
        <a:prstGeom prst="rect">
          <a:avLst/>
        </a:prstGeom>
        <a:solidFill>
          <a:schemeClr val="accent5">
            <a:tint val="40000"/>
            <a:alpha val="90000"/>
            <a:hueOff val="259899"/>
            <a:satOff val="-11893"/>
            <a:lumOff val="-822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YOLOv8 model is trained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Epochs =100, Batch size =16, Workers =8,Optimizer=SGD</a:t>
          </a:r>
        </a:p>
      </dsp:txBody>
      <dsp:txXfrm>
        <a:off x="0" y="559877"/>
        <a:ext cx="6373813" cy="475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4713" y="1835322"/>
            <a:ext cx="4287836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 dirty="0"/>
              <a:t>IRIS DETECTION AND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21040" y="5647903"/>
            <a:ext cx="1655225" cy="925090"/>
          </a:xfrm>
        </p:spPr>
        <p:txBody>
          <a:bodyPr>
            <a:normAutofit/>
          </a:bodyPr>
          <a:lstStyle/>
          <a:p>
            <a:r>
              <a:rPr lang="en-US" dirty="0"/>
              <a:t>Presenter By:</a:t>
            </a:r>
          </a:p>
          <a:p>
            <a:r>
              <a:rPr lang="en-US" dirty="0"/>
              <a:t>Amit Kumar</a:t>
            </a:r>
          </a:p>
        </p:txBody>
      </p:sp>
      <p:pic>
        <p:nvPicPr>
          <p:cNvPr id="7" name="Picture Placeholder 6" descr="A picture containing text, compact disk&#10;&#10;Description automatically generated">
            <a:extLst>
              <a:ext uri="{FF2B5EF4-FFF2-40B4-BE49-F238E27FC236}">
                <a16:creationId xmlns:a16="http://schemas.microsoft.com/office/drawing/2014/main" id="{FB053AB2-C4DA-39B1-8561-0B629D11D2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417" b="4417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310C8E-A6BD-50B2-040F-9015FB338671}"/>
              </a:ext>
            </a:extLst>
          </p:cNvPr>
          <p:cNvSpPr txBox="1"/>
          <p:nvPr/>
        </p:nvSpPr>
        <p:spPr>
          <a:xfrm>
            <a:off x="7452360" y="0"/>
            <a:ext cx="4739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DEPARTMENT OF ELECTRICAL AND COMPUTER ENGINNERING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355609-CEB9-590C-D882-9B8DB18F1DEF}"/>
              </a:ext>
            </a:extLst>
          </p:cNvPr>
          <p:cNvSpPr txBox="1"/>
          <p:nvPr/>
        </p:nvSpPr>
        <p:spPr>
          <a:xfrm>
            <a:off x="7452360" y="620366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EEL 6825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9A8766-60EF-6E99-A13B-5422A3CB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Performance Evaluation:</a:t>
            </a:r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0" name="Content Placeholder 1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16DAF71-406F-43D7-D925-58E1AE86C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6" y="1593453"/>
            <a:ext cx="7345363" cy="3672681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B0720-2A56-91D6-F382-ED37E243FD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A2342-4D1C-4BEE-FA7C-0EC747708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AFABD-1734-A497-001E-7C6B7D30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DA0AD4-511C-E9AE-BFF3-F902D961CA61}"/>
              </a:ext>
            </a:extLst>
          </p:cNvPr>
          <p:cNvSpPr txBox="1"/>
          <p:nvPr/>
        </p:nvSpPr>
        <p:spPr>
          <a:xfrm>
            <a:off x="4108554" y="5466412"/>
            <a:ext cx="771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9: Shows the graph of different measure while training the YOLOv8 Model</a:t>
            </a:r>
          </a:p>
        </p:txBody>
      </p:sp>
    </p:spTree>
    <p:extLst>
      <p:ext uri="{BB962C8B-B14F-4D97-AF65-F5344CB8AC3E}">
        <p14:creationId xmlns:p14="http://schemas.microsoft.com/office/powerpoint/2010/main" val="812253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A8766-60EF-6E99-A13B-5422A3CB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Performance Evaluation: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086D133B-4619-615D-C73A-87C6A78AD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273765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600" dirty="0"/>
              <a:t>Figure 10: Shows Graph of performance of YOLOv8 model while training.</a:t>
            </a:r>
          </a:p>
          <a:p>
            <a:pPr marL="342900" indent="-342900">
              <a:buAutoNum type="alphaLcParenBoth"/>
            </a:pPr>
            <a:r>
              <a:rPr lang="en-US" sz="1600" dirty="0"/>
              <a:t>Precision-Confidence Curve</a:t>
            </a:r>
          </a:p>
          <a:p>
            <a:pPr marL="342900" indent="-342900">
              <a:buAutoNum type="alphaLcParenBoth"/>
            </a:pPr>
            <a:r>
              <a:rPr lang="en-US" sz="1600" dirty="0"/>
              <a:t>Precision-Recall Curve</a:t>
            </a:r>
          </a:p>
          <a:p>
            <a:pPr marL="342900" indent="-342900">
              <a:buAutoNum type="alphaLcParenBoth"/>
            </a:pPr>
            <a:r>
              <a:rPr lang="en-US" sz="1600" dirty="0"/>
              <a:t>F1-Confidence Curve</a:t>
            </a:r>
          </a:p>
          <a:p>
            <a:pPr marL="342900" indent="-342900">
              <a:buAutoNum type="alphaLcParenBoth"/>
            </a:pPr>
            <a:r>
              <a:rPr lang="en-US" sz="1600" dirty="0"/>
              <a:t>Recall-Confidence Curve</a:t>
            </a:r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75E3468E-6E8C-1427-A16F-D29C253E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497" y="794744"/>
            <a:ext cx="3439869" cy="2296113"/>
          </a:xfrm>
          <a:custGeom>
            <a:avLst/>
            <a:gdLst/>
            <a:ahLst/>
            <a:cxnLst/>
            <a:rect l="l" t="t" r="r" b="b"/>
            <a:pathLst>
              <a:path w="3547818" h="2883450">
                <a:moveTo>
                  <a:pt x="0" y="0"/>
                </a:moveTo>
                <a:lnTo>
                  <a:pt x="3547818" y="0"/>
                </a:lnTo>
                <a:lnTo>
                  <a:pt x="354781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FBA86B7F-D5A2-1895-9A18-21A2F791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266" y="794743"/>
            <a:ext cx="3439870" cy="2296114"/>
          </a:xfrm>
          <a:custGeom>
            <a:avLst/>
            <a:gdLst/>
            <a:ahLst/>
            <a:cxnLst/>
            <a:rect l="l" t="t" r="r" b="b"/>
            <a:pathLst>
              <a:path w="3547818" h="2883450">
                <a:moveTo>
                  <a:pt x="0" y="0"/>
                </a:moveTo>
                <a:lnTo>
                  <a:pt x="3547818" y="0"/>
                </a:lnTo>
                <a:lnTo>
                  <a:pt x="354781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0" name="Picture 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7839A17-6354-E62B-3D1E-DBD55648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498" y="3776644"/>
            <a:ext cx="3439868" cy="2296112"/>
          </a:xfrm>
          <a:custGeom>
            <a:avLst/>
            <a:gdLst/>
            <a:ahLst/>
            <a:cxnLst/>
            <a:rect l="l" t="t" r="r" b="b"/>
            <a:pathLst>
              <a:path w="3547818" h="2883450">
                <a:moveTo>
                  <a:pt x="0" y="0"/>
                </a:moveTo>
                <a:lnTo>
                  <a:pt x="3547818" y="0"/>
                </a:lnTo>
                <a:lnTo>
                  <a:pt x="354781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Content Placeholder 1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DE32510-78B3-5A59-6304-38376C4AC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266" y="3776642"/>
            <a:ext cx="3439870" cy="2296114"/>
          </a:xfrm>
          <a:custGeom>
            <a:avLst/>
            <a:gdLst/>
            <a:ahLst/>
            <a:cxnLst/>
            <a:rect l="l" t="t" r="r" b="b"/>
            <a:pathLst>
              <a:path w="3547818" h="2883450">
                <a:moveTo>
                  <a:pt x="0" y="0"/>
                </a:moveTo>
                <a:lnTo>
                  <a:pt x="3547818" y="0"/>
                </a:lnTo>
                <a:lnTo>
                  <a:pt x="354781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2A0F18-CAAE-755E-5CF3-F7FB0DB16641}"/>
              </a:ext>
            </a:extLst>
          </p:cNvPr>
          <p:cNvSpPr txBox="1"/>
          <p:nvPr/>
        </p:nvSpPr>
        <p:spPr>
          <a:xfrm>
            <a:off x="6124206" y="324433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16FD6-A105-9DEC-DB10-974CF77FFBCF}"/>
              </a:ext>
            </a:extLst>
          </p:cNvPr>
          <p:cNvSpPr txBox="1"/>
          <p:nvPr/>
        </p:nvSpPr>
        <p:spPr>
          <a:xfrm>
            <a:off x="9798822" y="32715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25F0C-DEC0-5840-46FC-55A214E5B08D}"/>
              </a:ext>
            </a:extLst>
          </p:cNvPr>
          <p:cNvSpPr txBox="1"/>
          <p:nvPr/>
        </p:nvSpPr>
        <p:spPr>
          <a:xfrm>
            <a:off x="6135829" y="6235734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5869E-9696-5673-CB1E-B03953C071C2}"/>
              </a:ext>
            </a:extLst>
          </p:cNvPr>
          <p:cNvSpPr txBox="1"/>
          <p:nvPr/>
        </p:nvSpPr>
        <p:spPr>
          <a:xfrm>
            <a:off x="9948863" y="62148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73771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A8766-60EF-6E99-A13B-5422A3CB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4" y="549275"/>
            <a:ext cx="3565524" cy="127952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Performance Evaluation: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B0F92C-925A-4D2E-839E-EB381378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0" y="4960218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B0720-2A56-91D6-F382-ED37E243FD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A2342-4D1C-4BEE-FA7C-0EC747708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AFABD-1734-A497-001E-7C6B7D30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6E86851-E86A-B77E-912A-E4D4626D04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8992155"/>
              </p:ext>
            </p:extLst>
          </p:nvPr>
        </p:nvGraphicFramePr>
        <p:xfrm>
          <a:off x="6350794" y="2657476"/>
          <a:ext cx="5524206" cy="3866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C224139D-F04D-BD2E-8997-E986CC4A13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6485778"/>
              </p:ext>
            </p:extLst>
          </p:nvPr>
        </p:nvGraphicFramePr>
        <p:xfrm>
          <a:off x="267495" y="317938"/>
          <a:ext cx="5668961" cy="343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67830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029D-5CF2-7FD3-A35F-66A30686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2156619" cy="658019"/>
          </a:xfrm>
        </p:spPr>
        <p:txBody>
          <a:bodyPr/>
          <a:lstStyle/>
          <a:p>
            <a:r>
              <a:rPr lang="en-US" dirty="0"/>
              <a:t>Results: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005BD-BF4A-C7B3-92DE-1C53D4A1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2EC6A-B905-AF54-1E7B-6965777D2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1221F-DDE4-F33C-40A6-B86F20388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14A64B-480C-C558-7EF6-D583C52DB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56" y="1363439"/>
            <a:ext cx="4862073" cy="39108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6BA59C-E3A4-82E0-E2CC-E37CB3039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528" y="1207294"/>
            <a:ext cx="4608576" cy="17699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5D942E-CEAE-C2B6-CE85-D910B57B2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28" y="3714293"/>
            <a:ext cx="4646803" cy="16989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B2CCA2-4EA9-1395-FF48-C9BA627EA825}"/>
              </a:ext>
            </a:extLst>
          </p:cNvPr>
          <p:cNvSpPr txBox="1"/>
          <p:nvPr/>
        </p:nvSpPr>
        <p:spPr>
          <a:xfrm>
            <a:off x="6359595" y="3057239"/>
            <a:ext cx="4759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Figure 12: Shows the output when Input Iris image matches the anchor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01DD26-C305-C828-387D-869B89D9536D}"/>
              </a:ext>
            </a:extLst>
          </p:cNvPr>
          <p:cNvSpPr txBox="1"/>
          <p:nvPr/>
        </p:nvSpPr>
        <p:spPr>
          <a:xfrm>
            <a:off x="6450806" y="5587649"/>
            <a:ext cx="47595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Figure 13: Shows the output when Input Iris image does not match with anchor image.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F13305-B423-0B90-9D82-A8390F57299A}"/>
              </a:ext>
            </a:extLst>
          </p:cNvPr>
          <p:cNvSpPr txBox="1"/>
          <p:nvPr/>
        </p:nvSpPr>
        <p:spPr>
          <a:xfrm>
            <a:off x="397556" y="5430404"/>
            <a:ext cx="4862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Figure 11: Shows the output of the Detection model</a:t>
            </a:r>
          </a:p>
        </p:txBody>
      </p:sp>
    </p:spTree>
    <p:extLst>
      <p:ext uri="{BB962C8B-B14F-4D97-AF65-F5344CB8AC3E}">
        <p14:creationId xmlns:p14="http://schemas.microsoft.com/office/powerpoint/2010/main" val="2709479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93" y="497217"/>
            <a:ext cx="3566160" cy="579046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BB4A4-D382-BC26-DCCF-EE935EEE18B9}"/>
              </a:ext>
            </a:extLst>
          </p:cNvPr>
          <p:cNvSpPr txBox="1"/>
          <p:nvPr/>
        </p:nvSpPr>
        <p:spPr>
          <a:xfrm>
            <a:off x="193566" y="1161988"/>
            <a:ext cx="117007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The Performance of YOLOv8 model was very good in detecting the Iris as evident form the performance measures in figure 9 and 10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The Siamese Model performance was also good the CNN model form the original paper performed best.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ResNet50 model also performed good and was also easier to train and was less expensive compared to Original CNN model and VGG19 model. As Evident form Graph1 and Graph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6F75E-E4DB-0C14-5415-882CDFCC9B2A}"/>
              </a:ext>
            </a:extLst>
          </p:cNvPr>
          <p:cNvSpPr txBox="1"/>
          <p:nvPr/>
        </p:nvSpPr>
        <p:spPr>
          <a:xfrm>
            <a:off x="7292414" y="3671147"/>
            <a:ext cx="3912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Challenges: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Original CNN Model and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Efficientnet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Model were hard to train, and the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Jupyter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kernel kept breaking while training these models.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BD13B-2D77-5469-50BC-B2C933D370EC}"/>
              </a:ext>
            </a:extLst>
          </p:cNvPr>
          <p:cNvSpPr txBox="1"/>
          <p:nvPr/>
        </p:nvSpPr>
        <p:spPr>
          <a:xfrm>
            <a:off x="434378" y="3671147"/>
            <a:ext cx="43107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Future work: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Incorporate the detection and image enhancement in the recognition model so that we don’t need to create a separate file for final detection data.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1177839"/>
          </a:xfrm>
        </p:spPr>
        <p:txBody>
          <a:bodyPr/>
          <a:lstStyle/>
          <a:p>
            <a:r>
              <a:rPr lang="en-US" dirty="0"/>
              <a:t>Amit Kuma</a:t>
            </a:r>
          </a:p>
          <a:p>
            <a:r>
              <a:rPr lang="en-US" dirty="0"/>
              <a:t>Kumar.amit1@ufl.edu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Introduction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14" name="Content Placeholder 11">
            <a:extLst>
              <a:ext uri="{FF2B5EF4-FFF2-40B4-BE49-F238E27FC236}">
                <a16:creationId xmlns:a16="http://schemas.microsoft.com/office/drawing/2014/main" id="{ED83ADDD-3FA1-A3AF-D046-6EB4B1DCCB48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328223569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" r="-2" b="-2"/>
          <a:stretch/>
        </p:blipFill>
        <p:spPr>
          <a:xfrm>
            <a:off x="6557147" y="549275"/>
            <a:ext cx="5083992" cy="2880518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F6FFA218-178B-4BBB-801A-46FB80D05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5204" y="547688"/>
            <a:ext cx="1335600" cy="1262947"/>
            <a:chOff x="5209947" y="529305"/>
            <a:chExt cx="1335600" cy="1262947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0DBF617-7BD7-4687-AA91-CD8E66CEB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5209947" y="529305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77B3F0D-BAAD-463E-9A32-1298D5F08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5735547" y="876379"/>
              <a:ext cx="540000" cy="108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436328"/>
            <a:ext cx="5437186" cy="266380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1F3124A-88F5-41F9-AB73-823A63C18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8462" y="5572084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980" y="3185659"/>
            <a:ext cx="5437187" cy="2805522"/>
          </a:xfrm>
        </p:spPr>
        <p:txBody>
          <a:bodyPr vert="horz" wrap="square" lIns="0" tIns="0" rIns="0" bIns="0" rtlCol="0" anchor="t">
            <a:normAutofit fontScale="92500"/>
          </a:bodyPr>
          <a:lstStyle/>
          <a:p>
            <a:pPr mar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Security and Privacy is one of the major concerns nowadays.</a:t>
            </a:r>
          </a:p>
          <a:p>
            <a:pPr mar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With the growing technology it getting harder and harder to make sure of our privacy and security.</a:t>
            </a:r>
          </a:p>
          <a:p>
            <a:pPr mar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To tackle this problem Biometric Identification is one of the most robust ways to ensure your privacy.</a:t>
            </a:r>
          </a:p>
          <a:p>
            <a:pPr mar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Features like Fingerprint and Iris recognition are one of the most trusted biometric identification techniques because of there distinctive feature.</a:t>
            </a:r>
          </a:p>
          <a:p>
            <a:pPr mar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Iris recognition is considered more accurate compared to fingerprint recognition because of its harder to implement </a:t>
            </a:r>
          </a:p>
          <a:p>
            <a:pPr marL="0" indent="0">
              <a:lnSpc>
                <a:spcPct val="100000"/>
              </a:lnSpc>
            </a:pPr>
            <a:endParaRPr lang="en-US" sz="1000" dirty="0"/>
          </a:p>
          <a:p>
            <a:pPr marL="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1B51D-2B45-5E71-E6A9-E480222826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3"/>
          <a:stretch/>
        </p:blipFill>
        <p:spPr>
          <a:xfrm>
            <a:off x="6557147" y="3429000"/>
            <a:ext cx="5083992" cy="2880518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8D4C172-5718-4100-A202-B784B898F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059729" y="4660003"/>
            <a:ext cx="1527195" cy="926985"/>
          </a:xfrm>
          <a:custGeom>
            <a:avLst/>
            <a:gdLst>
              <a:gd name="connsiteX0" fmla="*/ 1527195 w 1527195"/>
              <a:gd name="connsiteY0" fmla="*/ 221278 h 926985"/>
              <a:gd name="connsiteX1" fmla="*/ 1196919 w 1527195"/>
              <a:gd name="connsiteY1" fmla="*/ 551554 h 926985"/>
              <a:gd name="connsiteX2" fmla="*/ 1186127 w 1527195"/>
              <a:gd name="connsiteY2" fmla="*/ 542650 h 926985"/>
              <a:gd name="connsiteX3" fmla="*/ 926985 w 1527195"/>
              <a:gd name="connsiteY3" fmla="*/ 463493 h 926985"/>
              <a:gd name="connsiteX4" fmla="*/ 463493 w 1527195"/>
              <a:gd name="connsiteY4" fmla="*/ 926985 h 926985"/>
              <a:gd name="connsiteX5" fmla="*/ 0 w 1527195"/>
              <a:gd name="connsiteY5" fmla="*/ 926985 h 926985"/>
              <a:gd name="connsiteX6" fmla="*/ 926985 w 1527195"/>
              <a:gd name="connsiteY6" fmla="*/ 0 h 926985"/>
              <a:gd name="connsiteX7" fmla="*/ 1516632 w 1527195"/>
              <a:gd name="connsiteY7" fmla="*/ 21167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7195" h="926985">
                <a:moveTo>
                  <a:pt x="1527195" y="221278"/>
                </a:moveTo>
                <a:lnTo>
                  <a:pt x="1196919" y="551554"/>
                </a:lnTo>
                <a:lnTo>
                  <a:pt x="1186127" y="542650"/>
                </a:lnTo>
                <a:cubicBezTo>
                  <a:pt x="1112154" y="492675"/>
                  <a:pt x="1022977" y="463493"/>
                  <a:pt x="926985" y="463493"/>
                </a:cubicBezTo>
                <a:cubicBezTo>
                  <a:pt x="671005" y="463493"/>
                  <a:pt x="463493" y="671005"/>
                  <a:pt x="463493" y="926985"/>
                </a:cubicBezTo>
                <a:lnTo>
                  <a:pt x="0" y="926985"/>
                </a:lnTo>
                <a:cubicBezTo>
                  <a:pt x="0" y="415026"/>
                  <a:pt x="415025" y="0"/>
                  <a:pt x="926985" y="0"/>
                </a:cubicBezTo>
                <a:cubicBezTo>
                  <a:pt x="1150967" y="0"/>
                  <a:pt x="1356395" y="79439"/>
                  <a:pt x="1516632" y="21167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AF9775BB-5792-4A4D-9269-04AB077FC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131286" y="4674600"/>
            <a:ext cx="1493515" cy="1042921"/>
          </a:xfrm>
          <a:custGeom>
            <a:avLst/>
            <a:gdLst>
              <a:gd name="connsiteX0" fmla="*/ 1493515 w 1493515"/>
              <a:gd name="connsiteY0" fmla="*/ 218704 h 1042921"/>
              <a:gd name="connsiteX1" fmla="*/ 1133710 w 1493515"/>
              <a:gd name="connsiteY1" fmla="*/ 578509 h 1042921"/>
              <a:gd name="connsiteX2" fmla="*/ 1107396 w 1493515"/>
              <a:gd name="connsiteY2" fmla="*/ 562440 h 1042921"/>
              <a:gd name="connsiteX3" fmla="*/ 926984 w 1493515"/>
              <a:gd name="connsiteY3" fmla="*/ 521461 h 1042921"/>
              <a:gd name="connsiteX4" fmla="*/ 463492 w 1493515"/>
              <a:gd name="connsiteY4" fmla="*/ 1042921 h 1042921"/>
              <a:gd name="connsiteX5" fmla="*/ 0 w 1493515"/>
              <a:gd name="connsiteY5" fmla="*/ 1042921 h 1042921"/>
              <a:gd name="connsiteX6" fmla="*/ 926984 w 1493515"/>
              <a:gd name="connsiteY6" fmla="*/ 0 h 1042921"/>
              <a:gd name="connsiteX7" fmla="*/ 1445270 w 1493515"/>
              <a:gd name="connsiteY7" fmla="*/ 178115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3515" h="1042921">
                <a:moveTo>
                  <a:pt x="1493515" y="218704"/>
                </a:moveTo>
                <a:lnTo>
                  <a:pt x="1133710" y="578509"/>
                </a:lnTo>
                <a:lnTo>
                  <a:pt x="1107396" y="562440"/>
                </a:lnTo>
                <a:cubicBezTo>
                  <a:pt x="1051945" y="536053"/>
                  <a:pt x="990979" y="521461"/>
                  <a:pt x="926984" y="521461"/>
                </a:cubicBezTo>
                <a:cubicBezTo>
                  <a:pt x="671005" y="521461"/>
                  <a:pt x="463493" y="754927"/>
                  <a:pt x="463492" y="1042921"/>
                </a:cubicBezTo>
                <a:lnTo>
                  <a:pt x="0" y="1042921"/>
                </a:lnTo>
                <a:cubicBezTo>
                  <a:pt x="0" y="466932"/>
                  <a:pt x="415025" y="0"/>
                  <a:pt x="926984" y="0"/>
                </a:cubicBezTo>
                <a:cubicBezTo>
                  <a:pt x="1118969" y="0"/>
                  <a:pt x="1297322" y="65662"/>
                  <a:pt x="1445270" y="178115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31CF604-2086-4ED0-822B-E367CD75F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724005" y="5594391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6F243-F07C-334C-FEE0-C965FAA1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Existing Approach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7B1CC-3E01-63A2-9ECC-D0398378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5AFBA-791B-4A56-AC98-5C03E1D5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C4AF6-E915-6B55-7C97-E6C5320A2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9EB1A00-3AF6-E7C7-C52D-7707CAF698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007941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4909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51F6D-EB6E-21AF-7139-52C9CA324A8C}"/>
              </a:ext>
            </a:extLst>
          </p:cNvPr>
          <p:cNvSpPr txBox="1"/>
          <p:nvPr/>
        </p:nvSpPr>
        <p:spPr>
          <a:xfrm>
            <a:off x="369412" y="1215275"/>
            <a:ext cx="57265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Object Detection dataset: </a:t>
            </a:r>
          </a:p>
          <a:p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65000"/>
                  </a:schemeClr>
                </a:solidFill>
              </a:rPr>
              <a:t>Roboflow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was used to obtain the dataset with Iris images. 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The dataset was labelled using bounding box feature of </a:t>
            </a:r>
            <a:r>
              <a:rPr lang="en-US" dirty="0" err="1">
                <a:solidFill>
                  <a:schemeClr val="tx1">
                    <a:lumMod val="65000"/>
                  </a:schemeClr>
                </a:solidFill>
              </a:rPr>
              <a:t>Roboflow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Augmentation were introduced to the dataset using </a:t>
            </a:r>
            <a:r>
              <a:rPr lang="en-US" dirty="0" err="1">
                <a:solidFill>
                  <a:schemeClr val="tx1">
                    <a:lumMod val="65000"/>
                  </a:schemeClr>
                </a:solidFill>
              </a:rPr>
              <a:t>Roboflow’s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dataset preparation feature.</a:t>
            </a:r>
          </a:p>
          <a:p>
            <a:endParaRPr lang="en-US" dirty="0"/>
          </a:p>
          <a:p>
            <a:endParaRPr lang="en-US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9876D-41A6-7C60-C92B-44FBD48A6ED0}"/>
              </a:ext>
            </a:extLst>
          </p:cNvPr>
          <p:cNvSpPr txBox="1"/>
          <p:nvPr/>
        </p:nvSpPr>
        <p:spPr>
          <a:xfrm>
            <a:off x="6519552" y="3450935"/>
            <a:ext cx="5181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Recognition Dataset: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dataset was obtained from video of Iris frame by frame using a mobile phone for Anchor and Positive.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dataset for Negative was taken from Object detection dataset.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dataset is then cropped  and enhanced using OpenCV library using the coordinates form detection model.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C977AE-0A5E-55AC-6508-011A5DFF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574" y="3589208"/>
            <a:ext cx="3388426" cy="2447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7FBFF1-10EA-7BEF-7AA9-95410CD33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551" y="508866"/>
            <a:ext cx="3164775" cy="28623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866575-2428-4295-9C52-CADD97B64D48}"/>
              </a:ext>
            </a:extLst>
          </p:cNvPr>
          <p:cNvSpPr txBox="1"/>
          <p:nvPr/>
        </p:nvSpPr>
        <p:spPr>
          <a:xfrm>
            <a:off x="1066356" y="5082151"/>
            <a:ext cx="15979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Shows a labelled image on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Roboflow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bounding box.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A034B7-92CC-F899-AB96-EA49510117EE}"/>
              </a:ext>
            </a:extLst>
          </p:cNvPr>
          <p:cNvSpPr txBox="1"/>
          <p:nvPr/>
        </p:nvSpPr>
        <p:spPr>
          <a:xfrm>
            <a:off x="9684326" y="2632524"/>
            <a:ext cx="23275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Shows the cropped and enhanced image for recognition.</a:t>
            </a:r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CDAFB7-03B3-4206-BD0F-04EB362A2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7053" y="196900"/>
            <a:ext cx="1335600" cy="1262947"/>
            <a:chOff x="5209947" y="529305"/>
            <a:chExt cx="1335600" cy="1262947"/>
          </a:xfrm>
        </p:grpSpPr>
        <p:sp>
          <p:nvSpPr>
            <p:cNvPr id="19" name="Freeform: Shape 24">
              <a:extLst>
                <a:ext uri="{FF2B5EF4-FFF2-40B4-BE49-F238E27FC236}">
                  <a16:creationId xmlns:a16="http://schemas.microsoft.com/office/drawing/2014/main" id="{4EF4AFE8-B5EC-412F-BB54-79C6214EE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5209947" y="529305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25">
              <a:extLst>
                <a:ext uri="{FF2B5EF4-FFF2-40B4-BE49-F238E27FC236}">
                  <a16:creationId xmlns:a16="http://schemas.microsoft.com/office/drawing/2014/main" id="{F94A56B0-068D-444F-8BD9-D473C211A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5735547" y="876379"/>
              <a:ext cx="540000" cy="108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D7CF72-E487-AED6-3FDD-587DEDED9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5437186" cy="2663806"/>
          </a:xfrm>
        </p:spPr>
        <p:txBody>
          <a:bodyPr wrap="square" anchor="b">
            <a:normAutofit/>
          </a:bodyPr>
          <a:lstStyle/>
          <a:p>
            <a:r>
              <a:rPr lang="en-US" sz="6400"/>
              <a:t>YOLOv8</a:t>
            </a:r>
          </a:p>
        </p:txBody>
      </p:sp>
      <p:pic>
        <p:nvPicPr>
          <p:cNvPr id="8" name="Picture 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94C0E366-24BF-E896-1C4E-C75F7A0E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609" y="250032"/>
            <a:ext cx="4645740" cy="1800225"/>
          </a:xfrm>
          <a:custGeom>
            <a:avLst/>
            <a:gdLst/>
            <a:ahLst/>
            <a:cxnLst/>
            <a:rect l="l" t="t" r="r" b="b"/>
            <a:pathLst>
              <a:path w="5634852" h="2287247">
                <a:moveTo>
                  <a:pt x="0" y="0"/>
                </a:moveTo>
                <a:lnTo>
                  <a:pt x="5634852" y="0"/>
                </a:lnTo>
                <a:lnTo>
                  <a:pt x="5634852" y="2287247"/>
                </a:lnTo>
                <a:lnTo>
                  <a:pt x="0" y="2287247"/>
                </a:lnTo>
                <a:close/>
              </a:path>
            </a:pathLst>
          </a:custGeom>
        </p:spPr>
      </p:pic>
      <p:pic>
        <p:nvPicPr>
          <p:cNvPr id="14" name="Picture 13" descr="A group of animals in a cage&#10;&#10;Description automatically generated with low confidence">
            <a:extLst>
              <a:ext uri="{FF2B5EF4-FFF2-40B4-BE49-F238E27FC236}">
                <a16:creationId xmlns:a16="http://schemas.microsoft.com/office/drawing/2014/main" id="{A219846C-D1BD-6E0D-596A-B5F03049D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981" y="2578943"/>
            <a:ext cx="4675911" cy="1800225"/>
          </a:xfrm>
          <a:custGeom>
            <a:avLst/>
            <a:gdLst/>
            <a:ahLst/>
            <a:cxnLst/>
            <a:rect l="l" t="t" r="r" b="b"/>
            <a:pathLst>
              <a:path w="5634852" h="2287247">
                <a:moveTo>
                  <a:pt x="0" y="0"/>
                </a:moveTo>
                <a:lnTo>
                  <a:pt x="5634852" y="0"/>
                </a:lnTo>
                <a:lnTo>
                  <a:pt x="5634852" y="2287247"/>
                </a:lnTo>
                <a:lnTo>
                  <a:pt x="0" y="2287247"/>
                </a:lnTo>
                <a:close/>
              </a:path>
            </a:pathLst>
          </a:cu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532F34B7-0082-4316-8755-A000C50D3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1887" y="239910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E617C-D3A4-AFE9-3519-128CA5BA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3409936"/>
            <a:ext cx="5437187" cy="268288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/>
              <a:t>YOlOv8 is most recent model from ultralytics in the series of YOLO models. YOLO models are widely used for detection task due to there high accuracy and speed.</a:t>
            </a:r>
          </a:p>
          <a:p>
            <a:pPr>
              <a:lnSpc>
                <a:spcPct val="100000"/>
              </a:lnSpc>
            </a:pPr>
            <a:r>
              <a:rPr lang="en-US" sz="1600"/>
              <a:t>YOLOv8 can </a:t>
            </a:r>
            <a:r>
              <a:rPr lang="en-US" sz="1600" b="0" i="0">
                <a:effectLst/>
              </a:rPr>
              <a:t>detect multiple objects in a single image and provide their location and class probability scores.</a:t>
            </a:r>
          </a:p>
          <a:p>
            <a:pPr>
              <a:lnSpc>
                <a:spcPct val="100000"/>
              </a:lnSpc>
            </a:pPr>
            <a:r>
              <a:rPr lang="en-US" sz="1600" b="0" i="0">
                <a:effectLst/>
                <a:latin typeface="Söhne"/>
              </a:rPr>
              <a:t>YOLO (You Only Look Once) is a real-time object detection algorithm that works by dividing an input image into a grid of cells and predicting bounding boxes and class probabilities for each cell.</a:t>
            </a:r>
            <a:endParaRPr lang="en-US" sz="160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16B666B-7A5E-B0CF-EC8E-0959C2C52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981" y="5008506"/>
            <a:ext cx="4818856" cy="1220156"/>
          </a:xfrm>
          <a:custGeom>
            <a:avLst/>
            <a:gdLst/>
            <a:ahLst/>
            <a:cxnLst/>
            <a:rect l="l" t="t" r="r" b="b"/>
            <a:pathLst>
              <a:path w="5634852" h="2287247">
                <a:moveTo>
                  <a:pt x="0" y="0"/>
                </a:moveTo>
                <a:lnTo>
                  <a:pt x="5634852" y="0"/>
                </a:lnTo>
                <a:lnTo>
                  <a:pt x="5634852" y="2287247"/>
                </a:lnTo>
                <a:lnTo>
                  <a:pt x="0" y="2287247"/>
                </a:lnTo>
                <a:close/>
              </a:path>
            </a:pathLst>
          </a:cu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F43EB2-70DF-DD3D-998B-63861D726574}"/>
              </a:ext>
            </a:extLst>
          </p:cNvPr>
          <p:cNvSpPr txBox="1"/>
          <p:nvPr/>
        </p:nvSpPr>
        <p:spPr>
          <a:xfrm>
            <a:off x="7231689" y="2093897"/>
            <a:ext cx="3606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3: Shows performance of YOLO models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2AD037-6ED3-6434-403C-5631505A094E}"/>
              </a:ext>
            </a:extLst>
          </p:cNvPr>
          <p:cNvSpPr txBox="1"/>
          <p:nvPr/>
        </p:nvSpPr>
        <p:spPr>
          <a:xfrm>
            <a:off x="7329649" y="4406607"/>
            <a:ext cx="4684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Figure 4: Shows grid structure similar to  YOLO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0E4C53-DD30-6A0B-F1DC-3BADC52E063B}"/>
              </a:ext>
            </a:extLst>
          </p:cNvPr>
          <p:cNvSpPr txBox="1"/>
          <p:nvPr/>
        </p:nvSpPr>
        <p:spPr>
          <a:xfrm>
            <a:off x="7417625" y="6361859"/>
            <a:ext cx="6095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Figure 5: General </a:t>
            </a:r>
            <a:r>
              <a:rPr lang="en-US" sz="1400" dirty="0" err="1"/>
              <a:t>Architectue</a:t>
            </a:r>
            <a:r>
              <a:rPr lang="en-US" sz="1400" dirty="0"/>
              <a:t> of YOLOv8 </a:t>
            </a:r>
          </a:p>
        </p:txBody>
      </p:sp>
    </p:spTree>
    <p:extLst>
      <p:ext uri="{BB962C8B-B14F-4D97-AF65-F5344CB8AC3E}">
        <p14:creationId xmlns:p14="http://schemas.microsoft.com/office/powerpoint/2010/main" val="2020163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7F65D-B846-84B6-5E87-DB638893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sz="4400">
                <a:latin typeface="Söhne"/>
              </a:rPr>
              <a:t>Dataset preprocessing:</a:t>
            </a:r>
            <a:endParaRPr lang="en-US" sz="4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B42883-8360-CC28-7ACA-CC8E1E3BE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48" r="2" b="14561"/>
          <a:stretch/>
        </p:blipFill>
        <p:spPr>
          <a:xfrm>
            <a:off x="5405897" y="290958"/>
            <a:ext cx="6204747" cy="2415383"/>
          </a:xfrm>
          <a:custGeom>
            <a:avLst/>
            <a:gdLst/>
            <a:ahLst/>
            <a:cxnLst/>
            <a:rect l="l" t="t" r="r" b="b"/>
            <a:pathLst>
              <a:path w="7090240" h="2880520">
                <a:moveTo>
                  <a:pt x="0" y="0"/>
                </a:moveTo>
                <a:lnTo>
                  <a:pt x="7090240" y="0"/>
                </a:lnTo>
                <a:lnTo>
                  <a:pt x="7090240" y="2880520"/>
                </a:lnTo>
                <a:lnTo>
                  <a:pt x="0" y="2880520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1BC3F1D-FF1B-45CA-A643-B81A3164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40643" y="985659"/>
            <a:ext cx="667802" cy="631474"/>
            <a:chOff x="10478914" y="1506691"/>
            <a:chExt cx="667802" cy="631474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A5DC9BB-9887-4746-87E9-FCDA9816A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A8BDF8-9D06-45C3-8A3E-14FCA356A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BF3EAF-F533-4F2E-B9A1-3698984B4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178" y="4632150"/>
            <a:ext cx="1425768" cy="1456341"/>
            <a:chOff x="-218178" y="4632150"/>
            <a:chExt cx="1425768" cy="1456341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E9CACF71-B9F6-40BE-821A-96034969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221903" y="4888635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EEC4D9F-6201-4AFC-B320-7BBFC0DF6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-37419" y="4736389"/>
              <a:ext cx="611884" cy="973401"/>
            </a:xfrm>
            <a:custGeom>
              <a:avLst/>
              <a:gdLst>
                <a:gd name="connsiteX0" fmla="*/ 0 w 611884"/>
                <a:gd name="connsiteY0" fmla="*/ 0 h 973401"/>
                <a:gd name="connsiteX1" fmla="*/ 611884 w 611884"/>
                <a:gd name="connsiteY1" fmla="*/ 365751 h 973401"/>
                <a:gd name="connsiteX2" fmla="*/ 611884 w 611884"/>
                <a:gd name="connsiteY2" fmla="*/ 973401 h 973401"/>
                <a:gd name="connsiteX3" fmla="*/ 0 w 611884"/>
                <a:gd name="connsiteY3" fmla="*/ 620129 h 97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884" h="973401">
                  <a:moveTo>
                    <a:pt x="0" y="0"/>
                  </a:moveTo>
                  <a:lnTo>
                    <a:pt x="611884" y="365751"/>
                  </a:lnTo>
                  <a:lnTo>
                    <a:pt x="611884" y="973401"/>
                  </a:lnTo>
                  <a:lnTo>
                    <a:pt x="0" y="62012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90000"/>
                    <a:lumOff val="10000"/>
                    <a:alpha val="0"/>
                  </a:schemeClr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127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568FF8C-C380-4D90-9090-21123B167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238872" y="5261883"/>
              <a:ext cx="630288" cy="1022927"/>
            </a:xfrm>
            <a:custGeom>
              <a:avLst/>
              <a:gdLst>
                <a:gd name="connsiteX0" fmla="*/ 0 w 630288"/>
                <a:gd name="connsiteY0" fmla="*/ 365751 h 1022927"/>
                <a:gd name="connsiteX1" fmla="*/ 630288 w 630288"/>
                <a:gd name="connsiteY1" fmla="*/ 0 h 1022927"/>
                <a:gd name="connsiteX2" fmla="*/ 630288 w 630288"/>
                <a:gd name="connsiteY2" fmla="*/ 713099 h 1022927"/>
                <a:gd name="connsiteX3" fmla="*/ 92992 w 630288"/>
                <a:gd name="connsiteY3" fmla="*/ 1022927 h 1022927"/>
                <a:gd name="connsiteX4" fmla="*/ 0 w 630288"/>
                <a:gd name="connsiteY4" fmla="*/ 969238 h 102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288" h="1022927">
                  <a:moveTo>
                    <a:pt x="0" y="365751"/>
                  </a:moveTo>
                  <a:lnTo>
                    <a:pt x="630288" y="0"/>
                  </a:lnTo>
                  <a:lnTo>
                    <a:pt x="630288" y="713099"/>
                  </a:lnTo>
                  <a:lnTo>
                    <a:pt x="92992" y="1022927"/>
                  </a:lnTo>
                  <a:lnTo>
                    <a:pt x="0" y="96923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4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08623-DC2F-09EE-C322-DB23D1EE6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600" dirty="0"/>
              <a:t>For the recognition dataset</a:t>
            </a:r>
          </a:p>
          <a:p>
            <a:r>
              <a:rPr lang="en-US" sz="1600" dirty="0"/>
              <a:t>Utilizing OpenCV the images were cropped using the Coordinates obtained form detection library.</a:t>
            </a:r>
          </a:p>
          <a:p>
            <a:r>
              <a:rPr lang="en-US" sz="1600" dirty="0"/>
              <a:t>Enchantments like Brightness, Noise reduction and sharpening were used on the images.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DC5AFF-0FEB-4543-8FA2-1486FFA3E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77" r="2" b="16258"/>
          <a:stretch/>
        </p:blipFill>
        <p:spPr>
          <a:xfrm>
            <a:off x="5405897" y="3335868"/>
            <a:ext cx="6332547" cy="2756958"/>
          </a:xfrm>
          <a:custGeom>
            <a:avLst/>
            <a:gdLst/>
            <a:ahLst/>
            <a:cxnLst/>
            <a:rect l="l" t="t" r="r" b="b"/>
            <a:pathLst>
              <a:path w="7090239" h="2880519">
                <a:moveTo>
                  <a:pt x="0" y="0"/>
                </a:moveTo>
                <a:lnTo>
                  <a:pt x="7090239" y="0"/>
                </a:lnTo>
                <a:lnTo>
                  <a:pt x="7090239" y="2880519"/>
                </a:lnTo>
                <a:lnTo>
                  <a:pt x="0" y="2880519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70079-AE60-BDB4-EA24-D9851BD8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F0D30-D317-599A-D797-A233B39E5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9FC96-6F44-221E-4793-5D4333E9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DA1180-DDFE-E2F7-7D3A-DF1747B522EC}"/>
              </a:ext>
            </a:extLst>
          </p:cNvPr>
          <p:cNvSpPr txBox="1"/>
          <p:nvPr/>
        </p:nvSpPr>
        <p:spPr>
          <a:xfrm>
            <a:off x="5964734" y="6137880"/>
            <a:ext cx="519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 7: Shows Image before and after enhancement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AFCE52-9439-09B6-C0AC-D11C34A7025E}"/>
              </a:ext>
            </a:extLst>
          </p:cNvPr>
          <p:cNvSpPr txBox="1"/>
          <p:nvPr/>
        </p:nvSpPr>
        <p:spPr>
          <a:xfrm>
            <a:off x="5802013" y="2781195"/>
            <a:ext cx="48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 6: Shows the code used for </a:t>
            </a:r>
            <a:r>
              <a:rPr lang="en-US" dirty="0" err="1"/>
              <a:t>enchancement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3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5EAC-93B6-A5B1-01FF-A80DF0CDE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28" y="196900"/>
            <a:ext cx="4656468" cy="620444"/>
          </a:xfrm>
        </p:spPr>
        <p:txBody>
          <a:bodyPr/>
          <a:lstStyle/>
          <a:p>
            <a:r>
              <a:rPr lang="en-US" dirty="0"/>
              <a:t>Siamese Network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02FF884-422D-2BDB-93E8-5183A80CD8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9750003"/>
              </p:ext>
            </p:extLst>
          </p:nvPr>
        </p:nvGraphicFramePr>
        <p:xfrm>
          <a:off x="5777346" y="817344"/>
          <a:ext cx="6255678" cy="5589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3CFDC-87C3-63D9-37DB-765BDFE1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123E4-097E-ADD8-EE38-5D3A20B94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228" y="981165"/>
            <a:ext cx="4927560" cy="4275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446DD6-28D1-1426-D525-576A95830029}"/>
              </a:ext>
            </a:extLst>
          </p:cNvPr>
          <p:cNvSpPr txBox="1"/>
          <p:nvPr/>
        </p:nvSpPr>
        <p:spPr>
          <a:xfrm>
            <a:off x="230228" y="5420805"/>
            <a:ext cx="4772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Figure 8: Shows the architecture of Siamese network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35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20825"/>
            <a:ext cx="4535487" cy="3779838"/>
          </a:xfrm>
        </p:spPr>
        <p:txBody>
          <a:bodyPr anchor="ctr">
            <a:normAutofit/>
          </a:bodyPr>
          <a:lstStyle/>
          <a:p>
            <a:r>
              <a:rPr lang="en-US" sz="5900"/>
              <a:t>Methodology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205E53-D75C-4F15-A4A3-21DA0826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2950" y="623661"/>
            <a:ext cx="667800" cy="631474"/>
            <a:chOff x="8069541" y="1262702"/>
            <a:chExt cx="667800" cy="63147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B48C7E5-9699-4FB1-9EEE-581C68629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16993F2-7052-4269-8B81-AC271D2D9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52D58DC7-20C8-4471-BAA7-B296A2AEC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84" y="49771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E4AABAC-100B-437F-86D3-981412859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261346" y="5733597"/>
            <a:ext cx="1758388" cy="926985"/>
          </a:xfrm>
          <a:custGeom>
            <a:avLst/>
            <a:gdLst>
              <a:gd name="connsiteX0" fmla="*/ 1486881 w 1758388"/>
              <a:gd name="connsiteY0" fmla="*/ 271508 h 926985"/>
              <a:gd name="connsiteX1" fmla="*/ 1758388 w 1758388"/>
              <a:gd name="connsiteY1" fmla="*/ 926985 h 926985"/>
              <a:gd name="connsiteX2" fmla="*/ 1294895 w 1758388"/>
              <a:gd name="connsiteY2" fmla="*/ 926985 h 926985"/>
              <a:gd name="connsiteX3" fmla="*/ 831404 w 1758388"/>
              <a:gd name="connsiteY3" fmla="*/ 463493 h 926985"/>
              <a:gd name="connsiteX4" fmla="*/ 377328 w 1758388"/>
              <a:gd name="connsiteY4" fmla="*/ 833575 h 926985"/>
              <a:gd name="connsiteX5" fmla="*/ 371585 w 1758388"/>
              <a:gd name="connsiteY5" fmla="*/ 890552 h 926985"/>
              <a:gd name="connsiteX6" fmla="*/ 0 w 1758388"/>
              <a:gd name="connsiteY6" fmla="*/ 518968 h 926985"/>
              <a:gd name="connsiteX7" fmla="*/ 16301 w 1758388"/>
              <a:gd name="connsiteY7" fmla="*/ 485129 h 926985"/>
              <a:gd name="connsiteX8" fmla="*/ 831403 w 1758388"/>
              <a:gd name="connsiteY8" fmla="*/ 0 h 926985"/>
              <a:gd name="connsiteX9" fmla="*/ 1486881 w 1758388"/>
              <a:gd name="connsiteY9" fmla="*/ 27150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8388" h="926985">
                <a:moveTo>
                  <a:pt x="1486881" y="271508"/>
                </a:moveTo>
                <a:cubicBezTo>
                  <a:pt x="1654632" y="439259"/>
                  <a:pt x="1758388" y="671005"/>
                  <a:pt x="1758388" y="926985"/>
                </a:cubicBezTo>
                <a:lnTo>
                  <a:pt x="1294895" y="926985"/>
                </a:lnTo>
                <a:cubicBezTo>
                  <a:pt x="1294895" y="671005"/>
                  <a:pt x="1087383" y="463493"/>
                  <a:pt x="831404" y="463493"/>
                </a:cubicBezTo>
                <a:cubicBezTo>
                  <a:pt x="607421" y="463493"/>
                  <a:pt x="420547" y="622370"/>
                  <a:pt x="377328" y="833575"/>
                </a:cubicBezTo>
                <a:lnTo>
                  <a:pt x="371585" y="890552"/>
                </a:lnTo>
                <a:lnTo>
                  <a:pt x="0" y="518968"/>
                </a:lnTo>
                <a:lnTo>
                  <a:pt x="16301" y="485129"/>
                </a:lnTo>
                <a:cubicBezTo>
                  <a:pt x="173276" y="196165"/>
                  <a:pt x="479432" y="0"/>
                  <a:pt x="831403" y="0"/>
                </a:cubicBezTo>
                <a:cubicBezTo>
                  <a:pt x="1087383" y="0"/>
                  <a:pt x="1319129" y="103757"/>
                  <a:pt x="1486881" y="27150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DFD33E0-4D46-4176-BAE2-6AED15231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353363" y="5725768"/>
            <a:ext cx="1728640" cy="1042921"/>
          </a:xfrm>
          <a:custGeom>
            <a:avLst/>
            <a:gdLst>
              <a:gd name="connsiteX0" fmla="*/ 1391304 w 1728640"/>
              <a:gd name="connsiteY0" fmla="*/ 238153 h 1042921"/>
              <a:gd name="connsiteX1" fmla="*/ 1728640 w 1728640"/>
              <a:gd name="connsiteY1" fmla="*/ 1042921 h 1042921"/>
              <a:gd name="connsiteX2" fmla="*/ 1265147 w 1728640"/>
              <a:gd name="connsiteY2" fmla="*/ 1042921 h 1042921"/>
              <a:gd name="connsiteX3" fmla="*/ 801655 w 1728640"/>
              <a:gd name="connsiteY3" fmla="*/ 521461 h 1042921"/>
              <a:gd name="connsiteX4" fmla="*/ 374587 w 1728640"/>
              <a:gd name="connsiteY4" fmla="*/ 839945 h 1042921"/>
              <a:gd name="connsiteX5" fmla="*/ 362576 w 1728640"/>
              <a:gd name="connsiteY5" fmla="*/ 883477 h 1042921"/>
              <a:gd name="connsiteX6" fmla="*/ 0 w 1728640"/>
              <a:gd name="connsiteY6" fmla="*/ 520901 h 1042921"/>
              <a:gd name="connsiteX7" fmla="*/ 32986 w 1728640"/>
              <a:gd name="connsiteY7" fmla="*/ 459814 h 1042921"/>
              <a:gd name="connsiteX8" fmla="*/ 801656 w 1728640"/>
              <a:gd name="connsiteY8" fmla="*/ 0 h 1042921"/>
              <a:gd name="connsiteX9" fmla="*/ 1391304 w 1728640"/>
              <a:gd name="connsiteY9" fmla="*/ 238153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28640" h="1042921">
                <a:moveTo>
                  <a:pt x="1391304" y="238153"/>
                </a:moveTo>
                <a:cubicBezTo>
                  <a:pt x="1597323" y="429440"/>
                  <a:pt x="1728640" y="718927"/>
                  <a:pt x="1728640" y="1042921"/>
                </a:cubicBezTo>
                <a:lnTo>
                  <a:pt x="1265147" y="1042921"/>
                </a:lnTo>
                <a:cubicBezTo>
                  <a:pt x="1265147" y="754926"/>
                  <a:pt x="1057635" y="521461"/>
                  <a:pt x="801655" y="521461"/>
                </a:cubicBezTo>
                <a:cubicBezTo>
                  <a:pt x="609671" y="521461"/>
                  <a:pt x="444949" y="652785"/>
                  <a:pt x="374587" y="839945"/>
                </a:cubicBezTo>
                <a:lnTo>
                  <a:pt x="362576" y="883477"/>
                </a:lnTo>
                <a:lnTo>
                  <a:pt x="0" y="520901"/>
                </a:lnTo>
                <a:lnTo>
                  <a:pt x="32986" y="459814"/>
                </a:lnTo>
                <a:cubicBezTo>
                  <a:pt x="199571" y="182395"/>
                  <a:pt x="481681" y="0"/>
                  <a:pt x="801656" y="0"/>
                </a:cubicBezTo>
                <a:cubicBezTo>
                  <a:pt x="1025638" y="0"/>
                  <a:pt x="1231066" y="89374"/>
                  <a:pt x="1391304" y="23815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22B5D87-7689-4E7F-B03A-7F803B5DF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872920" y="5836283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6F2A070-04CC-93D8-BE8F-3BBB3E4E5F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5698397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16c05727-aa75-4e4a-9b5f-8a80a1165891"/>
    <ds:schemaRef ds:uri="http://www.w3.org/XML/1998/namespace"/>
    <ds:schemaRef ds:uri="http://schemas.microsoft.com/office/infopath/2007/PartnerControls"/>
    <ds:schemaRef ds:uri="230e9df3-be65-4c73-a93b-d1236ebd677e"/>
    <ds:schemaRef ds:uri="71af3243-3dd4-4a8d-8c0d-dd76da1f02a5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{12C8FEB3-53C5-4F75-95D3-D75AA55FFA1C}tf33713516_win32</Template>
  <TotalTime>485</TotalTime>
  <Words>1071</Words>
  <Application>Microsoft Office PowerPoint</Application>
  <PresentationFormat>Widescreen</PresentationFormat>
  <Paragraphs>136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Courier New</vt:lpstr>
      <vt:lpstr>Gill Sans MT</vt:lpstr>
      <vt:lpstr>Söhne</vt:lpstr>
      <vt:lpstr>Times New Roman</vt:lpstr>
      <vt:lpstr>Walbaum Display</vt:lpstr>
      <vt:lpstr>Wingdings</vt:lpstr>
      <vt:lpstr>3DFloatVTI</vt:lpstr>
      <vt:lpstr>IRIS DETECTION AND RECOGNITION</vt:lpstr>
      <vt:lpstr>Introduction</vt:lpstr>
      <vt:lpstr>Motivation</vt:lpstr>
      <vt:lpstr>Existing Approach</vt:lpstr>
      <vt:lpstr>Dataset</vt:lpstr>
      <vt:lpstr>YOLOv8</vt:lpstr>
      <vt:lpstr>Dataset preprocessing:</vt:lpstr>
      <vt:lpstr>Siamese Network</vt:lpstr>
      <vt:lpstr>Methodology</vt:lpstr>
      <vt:lpstr>Performance Evaluation:</vt:lpstr>
      <vt:lpstr>Performance Evaluation:</vt:lpstr>
      <vt:lpstr>Performance Evaluation:</vt:lpstr>
      <vt:lpstr>Results: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IRIS DETECTION AND RECOGNITION</dc:title>
  <dc:creator>Amit Pratap Rana</dc:creator>
  <cp:lastModifiedBy>Amit Pratap Rana</cp:lastModifiedBy>
  <cp:revision>8</cp:revision>
  <dcterms:created xsi:type="dcterms:W3CDTF">2023-04-26T16:43:11Z</dcterms:created>
  <dcterms:modified xsi:type="dcterms:W3CDTF">2023-04-27T03:44:45Z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